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media/image2.jpeg" ContentType="image/jpeg"/>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606060"/>
        </a:solidFill>
        <a:effectLst/>
        <a:uFillTx/>
        <a:latin typeface="+mn-lt"/>
        <a:ea typeface="+mn-ea"/>
        <a:cs typeface="+mn-cs"/>
        <a:sym typeface="Gill Sans"/>
      </a:defRPr>
    </a:lvl1pPr>
    <a:lvl2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606060"/>
        </a:solidFill>
        <a:effectLst/>
        <a:uFillTx/>
        <a:latin typeface="+mn-lt"/>
        <a:ea typeface="+mn-ea"/>
        <a:cs typeface="+mn-cs"/>
        <a:sym typeface="Gill Sans"/>
      </a:defRPr>
    </a:lvl2pPr>
    <a:lvl3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606060"/>
        </a:solidFill>
        <a:effectLst/>
        <a:uFillTx/>
        <a:latin typeface="+mn-lt"/>
        <a:ea typeface="+mn-ea"/>
        <a:cs typeface="+mn-cs"/>
        <a:sym typeface="Gill Sans"/>
      </a:defRPr>
    </a:lvl3pPr>
    <a:lvl4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606060"/>
        </a:solidFill>
        <a:effectLst/>
        <a:uFillTx/>
        <a:latin typeface="+mn-lt"/>
        <a:ea typeface="+mn-ea"/>
        <a:cs typeface="+mn-cs"/>
        <a:sym typeface="Gill Sans"/>
      </a:defRPr>
    </a:lvl4pPr>
    <a:lvl5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606060"/>
        </a:solidFill>
        <a:effectLst/>
        <a:uFillTx/>
        <a:latin typeface="+mn-lt"/>
        <a:ea typeface="+mn-ea"/>
        <a:cs typeface="+mn-cs"/>
        <a:sym typeface="Gill Sans"/>
      </a:defRPr>
    </a:lvl5pPr>
    <a:lvl6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606060"/>
        </a:solidFill>
        <a:effectLst/>
        <a:uFillTx/>
        <a:latin typeface="+mn-lt"/>
        <a:ea typeface="+mn-ea"/>
        <a:cs typeface="+mn-cs"/>
        <a:sym typeface="Gill Sans"/>
      </a:defRPr>
    </a:lvl6pPr>
    <a:lvl7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606060"/>
        </a:solidFill>
        <a:effectLst/>
        <a:uFillTx/>
        <a:latin typeface="+mn-lt"/>
        <a:ea typeface="+mn-ea"/>
        <a:cs typeface="+mn-cs"/>
        <a:sym typeface="Gill Sans"/>
      </a:defRPr>
    </a:lvl7pPr>
    <a:lvl8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606060"/>
        </a:solidFill>
        <a:effectLst/>
        <a:uFillTx/>
        <a:latin typeface="+mn-lt"/>
        <a:ea typeface="+mn-ea"/>
        <a:cs typeface="+mn-cs"/>
        <a:sym typeface="Gill Sans"/>
      </a:defRPr>
    </a:lvl8pPr>
    <a:lvl9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606060"/>
        </a:solidFill>
        <a:effectLst/>
        <a:uFillTx/>
        <a:latin typeface="+mn-lt"/>
        <a:ea typeface="+mn-ea"/>
        <a:cs typeface="+mn-cs"/>
        <a:sym typeface="Gill San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606060"/>
        </a:fontRef>
        <a:srgbClr val="606060"/>
      </a:tcTxStyle>
      <a:tcStyle>
        <a:tcBdr>
          <a:left>
            <a:ln w="12700" cap="flat">
              <a:noFill/>
              <a:miter lim="400000"/>
            </a:ln>
          </a:left>
          <a:right>
            <a:ln w="12700" cap="flat">
              <a:noFill/>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noFill/>
              <a:miter lim="400000"/>
            </a:ln>
          </a:insideV>
        </a:tcBdr>
        <a:fill>
          <a:noFill/>
        </a:fill>
      </a:tcStyle>
    </a:wholeTbl>
    <a:band2H>
      <a:tcTxStyle b="def" i="def"/>
      <a:tcStyle>
        <a:tcBdr/>
        <a:fill>
          <a:solidFill>
            <a:srgbClr val="E7E3D2">
              <a:alpha val="50000"/>
            </a:srgbClr>
          </a:solidFill>
        </a:fill>
      </a:tcStyle>
    </a:band2H>
    <a:firstCol>
      <a:tcTxStyle b="off" i="off">
        <a:fontRef idx="minor">
          <a:srgbClr val="FFFFFF"/>
        </a:fontRef>
        <a:srgbClr val="FFFFFF"/>
      </a:tcTxStyle>
      <a:tcStyle>
        <a:tcBdr>
          <a:left>
            <a:ln w="3175" cap="flat">
              <a:solidFill>
                <a:srgbClr val="FDF6DA"/>
              </a:solidFill>
              <a:prstDash val="solid"/>
              <a:miter lim="400000"/>
            </a:ln>
          </a:left>
          <a:right>
            <a:ln w="12700" cap="flat">
              <a:solidFill>
                <a:srgbClr val="FDF6DA"/>
              </a:solidFill>
              <a:prstDash val="solid"/>
              <a:miter lim="400000"/>
            </a:ln>
          </a:right>
          <a:top>
            <a:ln w="12700" cap="flat">
              <a:solidFill>
                <a:srgbClr val="FDF6DA"/>
              </a:solidFill>
              <a:prstDash val="solid"/>
              <a:miter lim="400000"/>
            </a:ln>
          </a:top>
          <a:bottom>
            <a:ln w="12700" cap="flat">
              <a:solidFill>
                <a:srgbClr val="FDF6DA"/>
              </a:solidFill>
              <a:prstDash val="solid"/>
              <a:miter lim="400000"/>
            </a:ln>
          </a:bottom>
          <a:insideH>
            <a:ln w="12700" cap="flat">
              <a:solidFill>
                <a:srgbClr val="FDF6DA"/>
              </a:solidFill>
              <a:prstDash val="solid"/>
              <a:miter lim="400000"/>
            </a:ln>
          </a:insideH>
          <a:insideV>
            <a:ln w="12700" cap="flat">
              <a:noFill/>
              <a:miter lim="400000"/>
            </a:ln>
          </a:insideV>
        </a:tcBdr>
        <a:fill>
          <a:solidFill>
            <a:srgbClr val="A5C69B"/>
          </a:solidFill>
        </a:fill>
      </a:tcStyle>
    </a:firstCol>
    <a:lastRow>
      <a:tcTxStyle b="off" i="off">
        <a:fontRef idx="minor">
          <a:srgbClr val="606060"/>
        </a:fontRef>
        <a:srgbClr val="606060"/>
      </a:tcTxStyle>
      <a:tcStyle>
        <a:tcBdr>
          <a:left>
            <a:ln w="12700" cap="flat">
              <a:noFill/>
              <a:miter lim="400000"/>
            </a:ln>
          </a:left>
          <a:right>
            <a:ln w="12700" cap="flat">
              <a:noFill/>
              <a:miter lim="400000"/>
            </a:ln>
          </a:right>
          <a:top>
            <a:ln w="25400" cap="flat">
              <a:solidFill>
                <a:srgbClr val="000000"/>
              </a:solidFill>
              <a:prstDash val="solid"/>
              <a:miter lim="400000"/>
            </a:ln>
          </a:top>
          <a:bottom>
            <a:ln w="3175" cap="flat">
              <a:solidFill>
                <a:srgbClr val="FDF6DA"/>
              </a:solidFill>
              <a:prstDash val="solid"/>
              <a:miter lim="400000"/>
            </a:ln>
          </a:bottom>
          <a:insideH>
            <a:ln w="12700" cap="flat">
              <a:solidFill>
                <a:srgbClr val="FDF6DA"/>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3175" cap="flat">
              <a:solidFill>
                <a:srgbClr val="FDF6DA"/>
              </a:solidFill>
              <a:prstDash val="solid"/>
              <a:miter lim="400000"/>
            </a:ln>
          </a:top>
          <a:bottom>
            <a:ln w="12700" cap="flat">
              <a:solidFill>
                <a:srgbClr val="FDF6DA"/>
              </a:solidFill>
              <a:prstDash val="solid"/>
              <a:miter lim="400000"/>
            </a:ln>
          </a:bottom>
          <a:insideH>
            <a:ln w="12700" cap="flat">
              <a:solidFill>
                <a:srgbClr val="FDF6DA"/>
              </a:solidFill>
              <a:prstDash val="solid"/>
              <a:miter lim="400000"/>
            </a:ln>
          </a:insideH>
          <a:insideV>
            <a:ln w="12700" cap="flat">
              <a:noFill/>
              <a:miter lim="400000"/>
            </a:ln>
          </a:insideV>
        </a:tcBdr>
        <a:fill>
          <a:solidFill>
            <a:srgbClr val="7C9D69"/>
          </a:solidFill>
        </a:fill>
      </a:tcStyle>
    </a:firstRow>
  </a:tblStyle>
  <a:tblStyle styleId="{C7B018BB-80A7-4F77-B60F-C8B233D01FF8}" styleName="">
    <a:tblBg/>
    <a:wholeTbl>
      <a:tcTxStyle b="off" i="off">
        <a:fontRef idx="minor">
          <a:srgbClr val="606060"/>
        </a:fontRef>
        <a:srgbClr val="606060"/>
      </a:tcTxStyle>
      <a:tcStyle>
        <a:tcBdr>
          <a:left>
            <a:ln w="12700" cap="flat">
              <a:solidFill>
                <a:srgbClr val="BDBBB3"/>
              </a:solidFill>
              <a:prstDash val="solid"/>
              <a:miter lim="400000"/>
            </a:ln>
          </a:left>
          <a:right>
            <a:ln w="12700" cap="flat">
              <a:solidFill>
                <a:srgbClr val="BDBBB3"/>
              </a:solidFill>
              <a:prstDash val="solid"/>
              <a:miter lim="400000"/>
            </a:ln>
          </a:right>
          <a:top>
            <a:ln w="12700" cap="flat">
              <a:solidFill>
                <a:srgbClr val="BDBBB3"/>
              </a:solidFill>
              <a:prstDash val="solid"/>
              <a:miter lim="400000"/>
            </a:ln>
          </a:top>
          <a:bottom>
            <a:ln w="12700" cap="flat">
              <a:solidFill>
                <a:srgbClr val="BDBBB3"/>
              </a:solidFill>
              <a:prstDash val="solid"/>
              <a:miter lim="400000"/>
            </a:ln>
          </a:bottom>
          <a:insideH>
            <a:ln w="12700" cap="flat">
              <a:solidFill>
                <a:srgbClr val="BDBBB3"/>
              </a:solidFill>
              <a:prstDash val="solid"/>
              <a:miter lim="400000"/>
            </a:ln>
          </a:insideH>
          <a:insideV>
            <a:ln w="12700" cap="flat">
              <a:solidFill>
                <a:srgbClr val="BDBBB3"/>
              </a:solidFill>
              <a:prstDash val="solid"/>
              <a:miter lim="400000"/>
            </a:ln>
          </a:insideV>
        </a:tcBdr>
        <a:fill>
          <a:solidFill>
            <a:srgbClr val="E7E3D2"/>
          </a:solidFill>
        </a:fill>
      </a:tcStyle>
    </a:wholeTbl>
    <a:band2H>
      <a:tcTxStyle b="def" i="def"/>
      <a:tcStyle>
        <a:tcBdr/>
        <a:fill>
          <a:solidFill>
            <a:srgbClr val="F6F2E5"/>
          </a:solidFill>
        </a:fill>
      </a:tcStyle>
    </a:band2H>
    <a:firstCol>
      <a:tcTxStyle b="off" i="off">
        <a:fontRef idx="minor">
          <a:srgbClr val="606060"/>
        </a:fontRef>
        <a:srgbClr val="606060"/>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solidFill>
                <a:srgbClr val="A5A59F"/>
              </a:solidFill>
              <a:prstDash val="solid"/>
              <a:miter lim="400000"/>
            </a:ln>
          </a:insideV>
        </a:tcBdr>
        <a:fill>
          <a:solidFill>
            <a:srgbClr val="D3CDB7"/>
          </a:solidFill>
        </a:fill>
      </a:tcStyle>
    </a:firstCol>
    <a:lastRow>
      <a:tcTxStyle b="off" i="off">
        <a:fontRef idx="minor">
          <a:srgbClr val="606060"/>
        </a:fontRef>
        <a:srgbClr val="606060"/>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solidFill>
                <a:srgbClr val="A5A59F"/>
              </a:solidFill>
              <a:prstDash val="solid"/>
              <a:miter lim="400000"/>
            </a:ln>
          </a:insideV>
        </a:tcBdr>
        <a:fill>
          <a:noFill/>
        </a:fill>
      </a:tcStyle>
    </a:lastRow>
    <a:firstRow>
      <a:tcTxStyle b="off" i="off">
        <a:fontRef idx="minor">
          <a:srgbClr val="FFFFFF"/>
        </a:fontRef>
        <a:srgbClr val="FFFFFF"/>
      </a:tcTxStyle>
      <a:tcStyle>
        <a:tcBdr>
          <a:left>
            <a:ln w="12700" cap="flat">
              <a:solidFill>
                <a:srgbClr val="8E755A"/>
              </a:solidFill>
              <a:prstDash val="solid"/>
              <a:miter lim="400000"/>
            </a:ln>
          </a:left>
          <a:right>
            <a:ln w="12700" cap="flat">
              <a:solidFill>
                <a:srgbClr val="8E755A"/>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8E755A"/>
              </a:solidFill>
              <a:prstDash val="solid"/>
              <a:miter lim="400000"/>
            </a:ln>
          </a:insideH>
          <a:insideV>
            <a:ln w="12700" cap="flat">
              <a:solidFill>
                <a:srgbClr val="8E755A"/>
              </a:solidFill>
              <a:prstDash val="solid"/>
              <a:miter lim="400000"/>
            </a:ln>
          </a:insideV>
        </a:tcBdr>
        <a:fill>
          <a:noFill/>
        </a:fill>
      </a:tcStyle>
    </a:firstRow>
  </a:tblStyle>
  <a:tblStyle styleId="{EEE7283C-3CF3-47DC-8721-378D4A62B228}" styleName="">
    <a:tblBg/>
    <a:wholeTbl>
      <a:tcTxStyle b="off" i="off">
        <a:fontRef idx="major">
          <a:srgbClr val="606060"/>
        </a:fontRef>
        <a:srgbClr val="606060"/>
      </a:tcTxStyle>
      <a:tcStyle>
        <a:tcBdr>
          <a:left>
            <a:ln w="12700" cap="flat">
              <a:noFill/>
              <a:miter lim="400000"/>
            </a:ln>
          </a:left>
          <a:right>
            <a:ln w="12700" cap="flat">
              <a:noFill/>
              <a:miter lim="400000"/>
            </a:ln>
          </a:right>
          <a:top>
            <a:ln w="3175" cap="flat">
              <a:solidFill>
                <a:srgbClr val="BDBBB3"/>
              </a:solidFill>
              <a:prstDash val="solid"/>
              <a:miter lim="400000"/>
            </a:ln>
          </a:top>
          <a:bottom>
            <a:ln w="3175" cap="flat">
              <a:solidFill>
                <a:srgbClr val="BDBBB3"/>
              </a:solidFill>
              <a:prstDash val="solid"/>
              <a:miter lim="400000"/>
            </a:ln>
          </a:bottom>
          <a:insideH>
            <a:ln w="3175" cap="flat">
              <a:solidFill>
                <a:srgbClr val="BDBBB3"/>
              </a:solidFill>
              <a:prstDash val="solid"/>
              <a:miter lim="400000"/>
            </a:ln>
          </a:insideH>
          <a:insideV>
            <a:ln w="12700" cap="flat">
              <a:noFill/>
              <a:miter lim="400000"/>
            </a:ln>
          </a:insideV>
        </a:tcBdr>
        <a:fill>
          <a:solidFill>
            <a:srgbClr val="E6E3DA"/>
          </a:solidFill>
        </a:fill>
      </a:tcStyle>
    </a:wholeTbl>
    <a:band2H>
      <a:tcTxStyle b="def" i="def"/>
      <a:tcStyle>
        <a:tcBdr/>
        <a:fill>
          <a:solidFill>
            <a:srgbClr val="F9F5E8"/>
          </a:solidFill>
        </a:fill>
      </a:tcStyle>
    </a:band2H>
    <a:firstCol>
      <a:tcTxStyle b="off" i="off">
        <a:fontRef idx="minor">
          <a:srgbClr val="606060"/>
        </a:fontRef>
        <a:srgbClr val="606060"/>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noFill/>
              <a:miter lim="400000"/>
            </a:ln>
          </a:insideV>
        </a:tcBdr>
        <a:fill>
          <a:solidFill>
            <a:srgbClr val="D6D5D0"/>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DBBB3"/>
              </a:solidFill>
              <a:prstDash val="solid"/>
              <a:miter lim="400000"/>
            </a:ln>
          </a:top>
          <a:bottom>
            <a:ln w="12700" cap="flat">
              <a:solidFill>
                <a:srgbClr val="A5A59F"/>
              </a:solidFill>
              <a:prstDash val="solid"/>
              <a:miter lim="400000"/>
            </a:ln>
          </a:bottom>
          <a:insideH>
            <a:ln w="12700" cap="flat">
              <a:solidFill>
                <a:srgbClr val="4D6166"/>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A5A59F"/>
              </a:solidFill>
              <a:prstDash val="solid"/>
              <a:miter lim="400000"/>
            </a:ln>
          </a:top>
          <a:bottom>
            <a:ln w="12700" cap="flat">
              <a:solidFill>
                <a:srgbClr val="BDBBB3"/>
              </a:solidFill>
              <a:prstDash val="solid"/>
              <a:miter lim="400000"/>
            </a:ln>
          </a:bottom>
          <a:insideH>
            <a:ln w="12700" cap="flat">
              <a:solidFill>
                <a:srgbClr val="657477"/>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Ref idx="minor">
          <a:srgbClr val="606060"/>
        </a:fontRef>
        <a:srgbClr val="606060"/>
      </a:tcTxStyle>
      <a:tcStyle>
        <a:tcBdr>
          <a:left>
            <a:ln w="12700" cap="flat">
              <a:noFill/>
              <a:miter lim="400000"/>
            </a:ln>
          </a:left>
          <a:right>
            <a:ln w="12700" cap="flat">
              <a:noFill/>
              <a:miter lim="400000"/>
            </a:ln>
          </a:right>
          <a:top>
            <a:ln w="12700" cap="flat">
              <a:solidFill>
                <a:srgbClr val="AAA6A6"/>
              </a:solidFill>
              <a:custDash>
                <a:ds d="200000" sp="200000"/>
              </a:custDash>
              <a:miter lim="400000"/>
            </a:ln>
          </a:top>
          <a:bottom>
            <a:ln w="12700" cap="flat">
              <a:solidFill>
                <a:srgbClr val="AAA6A6"/>
              </a:solidFill>
              <a:custDash>
                <a:ds d="200000" sp="200000"/>
              </a:custDash>
              <a:miter lim="400000"/>
            </a:ln>
          </a:bottom>
          <a:insideH>
            <a:ln w="12700" cap="flat">
              <a:solidFill>
                <a:srgbClr val="AAA6A6"/>
              </a:solidFill>
              <a:custDash>
                <a:ds d="200000" sp="200000"/>
              </a:custDash>
              <a:miter lim="400000"/>
            </a:ln>
          </a:insideH>
          <a:insideV>
            <a:ln w="12700" cap="flat">
              <a:noFill/>
              <a:miter lim="400000"/>
            </a:ln>
          </a:insideV>
        </a:tcBdr>
        <a:fill>
          <a:solidFill>
            <a:srgbClr val="EFECE2"/>
          </a:solidFill>
        </a:fill>
      </a:tcStyle>
    </a:wholeTbl>
    <a:band2H>
      <a:tcTxStyle b="def" i="def"/>
      <a:tcStyle>
        <a:tcBdr/>
        <a:fill>
          <a:solidFill>
            <a:srgbClr val="FFFBF1"/>
          </a:solidFill>
        </a:fill>
      </a:tcStyle>
    </a:band2H>
    <a:firstCol>
      <a:tcTxStyle b="off" i="off">
        <a:fontRef idx="minor">
          <a:srgbClr val="606060"/>
        </a:fontRef>
        <a:srgbClr val="606060"/>
      </a:tcTxStyle>
      <a:tcStyle>
        <a:tcBdr>
          <a:left>
            <a:ln w="12700" cap="flat">
              <a:solidFill>
                <a:srgbClr val="000000"/>
              </a:solidFill>
              <a:prstDash val="solid"/>
              <a:miter lim="400000"/>
            </a:ln>
          </a:left>
          <a:right>
            <a:ln w="12700" cap="flat">
              <a:solidFill>
                <a:srgbClr val="A29A85"/>
              </a:solidFill>
              <a:prstDash val="solid"/>
              <a:miter lim="400000"/>
            </a:ln>
          </a:right>
          <a:top>
            <a:ln w="12700" cap="flat">
              <a:solidFill>
                <a:srgbClr val="AAA6A6"/>
              </a:solidFill>
              <a:custDash>
                <a:ds d="200000" sp="200000"/>
              </a:custDash>
              <a:miter lim="400000"/>
            </a:ln>
          </a:top>
          <a:bottom>
            <a:ln w="12700" cap="flat">
              <a:solidFill>
                <a:srgbClr val="AAA6A6"/>
              </a:solidFill>
              <a:custDash>
                <a:ds d="200000" sp="200000"/>
              </a:custDash>
              <a:miter lim="400000"/>
            </a:ln>
          </a:bottom>
          <a:insideH>
            <a:ln w="12700" cap="flat">
              <a:solidFill>
                <a:srgbClr val="AAA6A6"/>
              </a:solidFill>
              <a:custDash>
                <a:ds d="200000" sp="200000"/>
              </a:custDash>
              <a:miter lim="400000"/>
            </a:ln>
          </a:insideH>
          <a:insideV>
            <a:ln w="12700" cap="flat">
              <a:noFill/>
              <a:miter lim="400000"/>
            </a:ln>
          </a:insideV>
        </a:tcBdr>
        <a:fill>
          <a:solidFill>
            <a:srgbClr val="E8E4D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A29A85"/>
              </a:solidFill>
              <a:prstDash val="solid"/>
              <a:miter lim="400000"/>
            </a:ln>
          </a:top>
          <a:bottom>
            <a:ln w="12700" cap="flat">
              <a:solidFill>
                <a:srgbClr val="000000"/>
              </a:solidFill>
              <a:prstDash val="solid"/>
              <a:miter lim="400000"/>
            </a:ln>
          </a:bottom>
          <a:insideH>
            <a:ln w="12700" cap="flat">
              <a:solidFill>
                <a:srgbClr val="A29A85"/>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solidFill>
                <a:srgbClr val="A29A85"/>
              </a:solidFill>
              <a:prstDash val="solid"/>
              <a:miter lim="400000"/>
            </a:ln>
          </a:bottom>
          <a:insideH>
            <a:ln w="12700" cap="flat">
              <a:solidFill>
                <a:srgbClr val="A29A85"/>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Ref idx="minor">
          <a:srgbClr val="606060"/>
        </a:fontRef>
        <a:srgbClr val="606060"/>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D6D2C0">
              <a:alpha val="50000"/>
            </a:srgbClr>
          </a:solidFill>
        </a:fill>
      </a:tcStyle>
    </a:wholeTbl>
    <a:band2H>
      <a:tcTxStyle b="def" i="def"/>
      <a:tcStyle>
        <a:tcBdr/>
        <a:fill>
          <a:solidFill>
            <a:srgbClr val="E9E7DC"/>
          </a:solidFill>
        </a:fill>
      </a:tcStyle>
    </a:band2H>
    <a:firstCol>
      <a:tcTxStyle b="off" i="off">
        <a:fontRef idx="minor">
          <a:srgbClr val="606060"/>
        </a:fontRef>
        <a:srgbClr val="606060"/>
      </a:tcTxStyle>
      <a:tcStyle>
        <a:tcBdr>
          <a:left>
            <a:ln w="12700" cap="flat">
              <a:solidFill>
                <a:srgbClr val="FFFFFF"/>
              </a:solidFill>
              <a:prstDash val="solid"/>
              <a:miter lim="400000"/>
            </a:ln>
          </a:left>
          <a:right>
            <a:ln w="254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C5BEAA"/>
          </a:solidFill>
        </a:fill>
      </a:tcStyle>
    </a:firstCol>
    <a:lastRow>
      <a:tcTxStyle b="off" i="off">
        <a:fontRef idx="minor">
          <a:srgbClr val="606060"/>
        </a:fontRef>
        <a:srgbClr val="606060"/>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D6D2C0">
              <a:alpha val="25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254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928C7D"/>
          </a:solidFill>
        </a:fill>
      </a:tcStyle>
    </a:firstRow>
  </a:tblStyle>
  <a:tblStyle styleId="{2708684C-4D16-4618-839F-0558EEFCDFE6}" styleName="">
    <a:tblBg/>
    <a:wholeTbl>
      <a:tcTxStyle b="off" i="off">
        <a:fontRef idx="major">
          <a:srgbClr val="606060"/>
        </a:fontRef>
        <a:srgbClr val="606060"/>
      </a:tcTxStyle>
      <a:tcStyle>
        <a:tcBdr>
          <a:left>
            <a:ln w="12700" cap="flat">
              <a:noFill/>
              <a:miter lim="400000"/>
            </a:ln>
          </a:left>
          <a:right>
            <a:ln w="12700" cap="flat">
              <a:noFill/>
              <a:miter lim="400000"/>
            </a:ln>
          </a:right>
          <a:top>
            <a:ln w="12700" cap="flat">
              <a:solidFill>
                <a:srgbClr val="DBD2B2"/>
              </a:solidFill>
              <a:prstDash val="solid"/>
              <a:miter lim="400000"/>
            </a:ln>
          </a:top>
          <a:bottom>
            <a:ln w="12700" cap="flat">
              <a:solidFill>
                <a:srgbClr val="DBD2B2"/>
              </a:solidFill>
              <a:prstDash val="solid"/>
              <a:miter lim="400000"/>
            </a:ln>
          </a:bottom>
          <a:insideH>
            <a:ln w="12700" cap="flat">
              <a:solidFill>
                <a:srgbClr val="DBD2B2"/>
              </a:solidFill>
              <a:prstDash val="solid"/>
              <a:miter lim="400000"/>
            </a:ln>
          </a:insideH>
          <a:insideV>
            <a:ln w="12700" cap="flat">
              <a:noFill/>
              <a:miter lim="400000"/>
            </a:ln>
          </a:insideV>
        </a:tcBdr>
        <a:fill>
          <a:solidFill>
            <a:srgbClr val="FDF9ED"/>
          </a:solidFill>
        </a:fill>
      </a:tcStyle>
    </a:wholeTbl>
    <a:band2H>
      <a:tcTxStyle b="def" i="def"/>
      <a:tcStyle>
        <a:tcBdr/>
        <a:fill>
          <a:solidFill>
            <a:srgbClr val="FFFFFF"/>
          </a:solidFill>
        </a:fill>
      </a:tcStyle>
    </a:band2H>
    <a:firstCol>
      <a:tcTxStyle b="off" i="off">
        <a:fontRef idx="minor">
          <a:srgbClr val="606060"/>
        </a:fontRef>
        <a:srgbClr val="606060"/>
      </a:tcTxStyle>
      <a:tcStyle>
        <a:tcBdr>
          <a:left>
            <a:ln w="25400" cap="flat">
              <a:solidFill>
                <a:srgbClr val="C6BB94"/>
              </a:solidFill>
              <a:prstDash val="solid"/>
              <a:miter lim="400000"/>
            </a:ln>
          </a:left>
          <a:right>
            <a:ln w="25400" cap="flat">
              <a:solidFill>
                <a:srgbClr val="C6BB94"/>
              </a:solidFill>
              <a:prstDash val="solid"/>
              <a:miter lim="400000"/>
            </a:ln>
          </a:right>
          <a:top>
            <a:ln w="12700" cap="flat">
              <a:solidFill>
                <a:srgbClr val="DBD2B2"/>
              </a:solidFill>
              <a:prstDash val="solid"/>
              <a:miter lim="400000"/>
            </a:ln>
          </a:top>
          <a:bottom>
            <a:ln w="12700" cap="flat">
              <a:solidFill>
                <a:srgbClr val="DBD2B2"/>
              </a:solidFill>
              <a:prstDash val="solid"/>
              <a:miter lim="400000"/>
            </a:ln>
          </a:bottom>
          <a:insideH>
            <a:ln w="12700" cap="flat">
              <a:solidFill>
                <a:srgbClr val="DBD2B2"/>
              </a:solidFill>
              <a:prstDash val="solid"/>
              <a:miter lim="400000"/>
            </a:ln>
          </a:insideH>
          <a:insideV>
            <a:ln w="12700" cap="flat">
              <a:solidFill>
                <a:srgbClr val="DBD2B2"/>
              </a:solidFill>
              <a:prstDash val="solid"/>
              <a:miter lim="400000"/>
            </a:ln>
          </a:insideV>
        </a:tcBdr>
        <a:fill>
          <a:noFill/>
        </a:fill>
      </a:tcStyle>
    </a:firstCol>
    <a:lastRow>
      <a:tcTxStyle b="off" i="off">
        <a:fontRef idx="minor">
          <a:srgbClr val="606060"/>
        </a:fontRef>
        <a:srgbClr val="606060"/>
      </a:tcTxStyle>
      <a:tcStyle>
        <a:tcBdr>
          <a:left>
            <a:ln w="12700" cap="flat">
              <a:noFill/>
              <a:miter lim="400000"/>
            </a:ln>
          </a:left>
          <a:right>
            <a:ln w="12700" cap="flat">
              <a:noFill/>
              <a:miter lim="400000"/>
            </a:ln>
          </a:right>
          <a:top>
            <a:ln w="25400" cap="flat">
              <a:solidFill>
                <a:srgbClr val="C6BB94"/>
              </a:solidFill>
              <a:prstDash val="solid"/>
              <a:miter lim="400000"/>
            </a:ln>
          </a:top>
          <a:bottom>
            <a:ln w="25400" cap="flat">
              <a:solidFill>
                <a:srgbClr val="C6BB94"/>
              </a:solidFill>
              <a:prstDash val="solid"/>
              <a:miter lim="400000"/>
            </a:ln>
          </a:bottom>
          <a:insideH>
            <a:ln w="12700" cap="flat">
              <a:solidFill>
                <a:srgbClr val="DBD2B2"/>
              </a:solidFill>
              <a:prstDash val="solid"/>
              <a:miter lim="400000"/>
            </a:ln>
          </a:insideH>
          <a:insideV>
            <a:ln w="12700" cap="flat">
              <a:noFill/>
              <a:miter lim="400000"/>
            </a:ln>
          </a:insideV>
        </a:tcBdr>
        <a:fill>
          <a:noFill/>
        </a:fill>
      </a:tcStyle>
    </a:lastRow>
    <a:firstRow>
      <a:tcTxStyle b="off" i="off">
        <a:fontRef idx="minor">
          <a:srgbClr val="606060"/>
        </a:fontRef>
        <a:srgbClr val="606060"/>
      </a:tcTxStyle>
      <a:tcStyle>
        <a:tcBdr>
          <a:left>
            <a:ln w="12700" cap="flat">
              <a:noFill/>
              <a:miter lim="400000"/>
            </a:ln>
          </a:left>
          <a:right>
            <a:ln w="12700" cap="flat">
              <a:noFill/>
              <a:miter lim="400000"/>
            </a:ln>
          </a:right>
          <a:top>
            <a:ln w="25400" cap="flat">
              <a:solidFill>
                <a:srgbClr val="C6BB94"/>
              </a:solidFill>
              <a:prstDash val="solid"/>
              <a:miter lim="400000"/>
            </a:ln>
          </a:top>
          <a:bottom>
            <a:ln w="25400" cap="flat">
              <a:solidFill>
                <a:srgbClr val="C6BB94"/>
              </a:solidFill>
              <a:prstDash val="solid"/>
              <a:miter lim="400000"/>
            </a:ln>
          </a:bottom>
          <a:insideH>
            <a:ln w="12700" cap="flat">
              <a:solidFill>
                <a:srgbClr val="DBD2B2"/>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50" name="Shape 150"/>
          <p:cNvSpPr/>
          <p:nvPr>
            <p:ph type="sldImg"/>
          </p:nvPr>
        </p:nvSpPr>
        <p:spPr>
          <a:xfrm>
            <a:off x="1143000" y="685800"/>
            <a:ext cx="4572000" cy="3429000"/>
          </a:xfrm>
          <a:prstGeom prst="rect">
            <a:avLst/>
          </a:prstGeom>
        </p:spPr>
        <p:txBody>
          <a:bodyPr/>
          <a:lstStyle/>
          <a:p>
            <a:pPr/>
          </a:p>
        </p:txBody>
      </p:sp>
      <p:sp>
        <p:nvSpPr>
          <p:cNvPr id="151" name="Shape 151"/>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 name="Shape 168"/>
          <p:cNvSpPr/>
          <p:nvPr>
            <p:ph type="sldImg"/>
          </p:nvPr>
        </p:nvSpPr>
        <p:spPr>
          <a:prstGeom prst="rect">
            <a:avLst/>
          </a:prstGeom>
        </p:spPr>
        <p:txBody>
          <a:bodyPr/>
          <a:lstStyle/>
          <a:p>
            <a:pPr/>
          </a:p>
        </p:txBody>
      </p:sp>
      <p:sp>
        <p:nvSpPr>
          <p:cNvPr id="169" name="Shape 169"/>
          <p:cNvSpPr/>
          <p:nvPr>
            <p:ph type="body" sz="quarter" idx="1"/>
          </p:nvPr>
        </p:nvSpPr>
        <p:spPr>
          <a:prstGeom prst="rect">
            <a:avLst/>
          </a:prstGeom>
        </p:spPr>
        <p:txBody>
          <a:bodyPr/>
          <a:lstStyle/>
          <a:p>
            <a:pPr marL="273326" indent="-273326">
              <a:spcBef>
                <a:spcPts val="1200"/>
              </a:spcBef>
              <a:buClr>
                <a:srgbClr val="BEBEBE"/>
              </a:buClr>
              <a:buSzPct val="125000"/>
              <a:buChar char="•"/>
            </a:pPr>
            <a:r>
              <a:t>“a Lamb standing on Mount Zion” - Jesus Christ reigning in His kingdom</a:t>
            </a:r>
          </a:p>
          <a:p>
            <a:pPr marL="273326" indent="-273326">
              <a:spcBef>
                <a:spcPts val="1200"/>
              </a:spcBef>
              <a:buClr>
                <a:srgbClr val="BEBEBE"/>
              </a:buClr>
              <a:buSzPct val="125000"/>
              <a:buChar char="•"/>
            </a:pPr>
            <a:r>
              <a:t>“one hundred and forty-four thousand”	</a:t>
            </a:r>
          </a:p>
          <a:p>
            <a:pPr lvl="1" marL="844826" indent="-273326">
              <a:spcBef>
                <a:spcPts val="1200"/>
              </a:spcBef>
              <a:buClr>
                <a:srgbClr val="BEBEBE"/>
              </a:buClr>
              <a:buSzPct val="125000"/>
              <a:buChar char="•"/>
            </a:pPr>
            <a:r>
              <a:t>1000:  A definite number representing an indefinite number</a:t>
            </a:r>
          </a:p>
          <a:p>
            <a:pPr lvl="1" marL="844826" indent="-273326">
              <a:spcBef>
                <a:spcPts val="1200"/>
              </a:spcBef>
              <a:buClr>
                <a:srgbClr val="BEBEBE"/>
              </a:buClr>
              <a:buSzPct val="125000"/>
              <a:buChar char="•"/>
            </a:pPr>
            <a:r>
              <a:t>12:  governmental perfection; 12 x 12 = 144</a:t>
            </a:r>
          </a:p>
          <a:p>
            <a:pPr marL="273326" indent="-273326">
              <a:spcBef>
                <a:spcPts val="1200"/>
              </a:spcBef>
              <a:buClr>
                <a:srgbClr val="BEBEBE"/>
              </a:buClr>
              <a:buSzPct val="125000"/>
              <a:buChar char="•"/>
            </a:pPr>
            <a:r>
              <a:t>“having His Father's name” - as opposed to the name or mark of the beast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2" name="Shape 222"/>
          <p:cNvSpPr/>
          <p:nvPr>
            <p:ph type="sldImg"/>
          </p:nvPr>
        </p:nvSpPr>
        <p:spPr>
          <a:prstGeom prst="rect">
            <a:avLst/>
          </a:prstGeom>
        </p:spPr>
        <p:txBody>
          <a:bodyPr/>
          <a:lstStyle/>
          <a:p>
            <a:pPr/>
          </a:p>
        </p:txBody>
      </p:sp>
      <p:sp>
        <p:nvSpPr>
          <p:cNvPr id="223" name="Shape 223"/>
          <p:cNvSpPr/>
          <p:nvPr>
            <p:ph type="body" sz="quarter" idx="1"/>
          </p:nvPr>
        </p:nvSpPr>
        <p:spPr>
          <a:prstGeom prst="rect">
            <a:avLst/>
          </a:prstGeom>
        </p:spPr>
        <p:txBody>
          <a:bodyPr/>
          <a:lstStyle/>
          <a:p>
            <a:pPr marL="273326" indent="-273326">
              <a:spcBef>
                <a:spcPts val="1200"/>
              </a:spcBef>
              <a:buClr>
                <a:srgbClr val="BEBEBE"/>
              </a:buClr>
              <a:buSzPct val="125000"/>
              <a:buChar char="•"/>
            </a:pPr>
            <a:r>
              <a:t>“another angel came out of the temple” – the temple represents the presence of God</a:t>
            </a:r>
          </a:p>
          <a:p>
            <a:pPr marL="273326" indent="-273326">
              <a:spcBef>
                <a:spcPts val="1200"/>
              </a:spcBef>
              <a:buClr>
                <a:srgbClr val="BEBEBE"/>
              </a:buClr>
              <a:buSzPct val="125000"/>
              <a:buChar char="•"/>
            </a:pPr>
            <a:r>
              <a:t>The “harvest of the earth is ripe”</a:t>
            </a:r>
          </a:p>
          <a:p>
            <a:pPr lvl="1" marL="844826" indent="-273326">
              <a:spcBef>
                <a:spcPts val="1200"/>
              </a:spcBef>
              <a:buClr>
                <a:srgbClr val="BEBEBE"/>
              </a:buClr>
              <a:buSzPct val="125000"/>
              <a:buChar char="•"/>
            </a:pPr>
            <a:r>
              <a:t>The angel carries instructions from the Father concerning the harvesting of the righteous</a:t>
            </a:r>
          </a:p>
          <a:p>
            <a:pPr lvl="1" marL="844826" indent="-273326">
              <a:spcBef>
                <a:spcPts val="1200"/>
              </a:spcBef>
              <a:buClr>
                <a:srgbClr val="BEBEBE"/>
              </a:buClr>
              <a:buSzPct val="125000"/>
              <a:buChar char="•"/>
            </a:pPr>
            <a:r>
              <a:t>The Father tells Jesus to harvest the earth</a:t>
            </a:r>
          </a:p>
          <a:p>
            <a:pPr lvl="1" marL="844826" indent="-273326">
              <a:spcBef>
                <a:spcPts val="1200"/>
              </a:spcBef>
              <a:buClr>
                <a:srgbClr val="BEBEBE"/>
              </a:buClr>
              <a:buSzPct val="125000"/>
              <a:buChar char="•"/>
            </a:pPr>
            <a:r>
              <a:t>Matthew 24:36 "But of that day and hour no one knows, not even the angels of heaven, but My Father only.”</a:t>
            </a:r>
          </a:p>
          <a:p>
            <a:pPr marL="273326" indent="-273326">
              <a:spcBef>
                <a:spcPts val="1200"/>
              </a:spcBef>
              <a:buClr>
                <a:srgbClr val="BEBEBE"/>
              </a:buClr>
              <a:buSzPct val="125000"/>
              <a:buChar char="•"/>
            </a:pPr>
            <a:r>
              <a:t>The Parable of the Tares</a:t>
            </a:r>
          </a:p>
          <a:p>
            <a:pPr lvl="1" marL="844826" indent="-273326">
              <a:spcBef>
                <a:spcPts val="1200"/>
              </a:spcBef>
              <a:buClr>
                <a:srgbClr val="BEBEBE"/>
              </a:buClr>
              <a:buSzPct val="125000"/>
              <a:buChar char="•"/>
            </a:pPr>
            <a:r>
              <a:t>The unrighteous mixed among the righteous</a:t>
            </a:r>
          </a:p>
          <a:p>
            <a:pPr lvl="1" marL="844826" indent="-273326">
              <a:spcBef>
                <a:spcPts val="1200"/>
              </a:spcBef>
              <a:buClr>
                <a:srgbClr val="BEBEBE"/>
              </a:buClr>
              <a:buSzPct val="125000"/>
              <a:buChar char="•"/>
            </a:pPr>
            <a:r>
              <a:t>The unrighteous and righteous are separated by the reapers and taken to their respective eternal destinies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3" name="Shape 233"/>
          <p:cNvSpPr/>
          <p:nvPr>
            <p:ph type="sldImg"/>
          </p:nvPr>
        </p:nvSpPr>
        <p:spPr>
          <a:prstGeom prst="rect">
            <a:avLst/>
          </a:prstGeom>
        </p:spPr>
        <p:txBody>
          <a:bodyPr/>
          <a:lstStyle/>
          <a:p>
            <a:pPr/>
          </a:p>
        </p:txBody>
      </p:sp>
      <p:sp>
        <p:nvSpPr>
          <p:cNvPr id="234" name="Shape 234"/>
          <p:cNvSpPr/>
          <p:nvPr>
            <p:ph type="body" sz="quarter" idx="1"/>
          </p:nvPr>
        </p:nvSpPr>
        <p:spPr>
          <a:prstGeom prst="rect">
            <a:avLst/>
          </a:prstGeom>
        </p:spPr>
        <p:txBody>
          <a:bodyPr/>
          <a:lstStyle/>
          <a:p>
            <a:pPr>
              <a:spcBef>
                <a:spcPts val="1200"/>
              </a:spcBef>
            </a:pPr>
            <a:r>
              <a:t>Six angels participate in the judgment of the righteous and wicked</a:t>
            </a:r>
          </a:p>
          <a:p>
            <a:pPr marL="273326" indent="-273326">
              <a:spcBef>
                <a:spcPts val="1200"/>
              </a:spcBef>
              <a:buClr>
                <a:srgbClr val="BEBEBE"/>
              </a:buClr>
              <a:buSzPct val="125000"/>
              <a:buChar char="•"/>
            </a:pPr>
            <a:r>
              <a:t>“another angel...also having a sharp sickle” – this angel would participate in the harvest</a:t>
            </a:r>
          </a:p>
          <a:p>
            <a:pPr marL="273326" indent="-273326">
              <a:spcBef>
                <a:spcPts val="1200"/>
              </a:spcBef>
              <a:buClr>
                <a:srgbClr val="BEBEBE"/>
              </a:buClr>
              <a:buSzPct val="125000"/>
              <a:buChar char="•"/>
            </a:pPr>
            <a:r>
              <a:t>“another angel came out from the altar saying”	</a:t>
            </a:r>
          </a:p>
          <a:p>
            <a:pPr lvl="1" marL="844826" indent="-273326">
              <a:spcBef>
                <a:spcPts val="1200"/>
              </a:spcBef>
              <a:buClr>
                <a:srgbClr val="BEBEBE"/>
              </a:buClr>
              <a:buSzPct val="125000"/>
              <a:buChar char="•"/>
            </a:pPr>
            <a:r>
              <a:t>Both angels in verses 17-20 come from the presence of God the Father – it was His timing, not the Son's nor the angels'.</a:t>
            </a:r>
          </a:p>
          <a:p>
            <a:pPr lvl="1" marL="844826" indent="-273326">
              <a:spcBef>
                <a:spcPts val="1200"/>
              </a:spcBef>
              <a:buClr>
                <a:srgbClr val="BEBEBE"/>
              </a:buClr>
              <a:buSzPct val="125000"/>
              <a:buChar char="•"/>
            </a:pPr>
            <a:r>
              <a:t>This corresponds with the account in Matthew 13:41-42, “The Son of Man will send out His angels, and they will gather out of His kingdom all things that offend, and those who practice lawlessness, [42] and will cast them into the furnace of fire. There will be wailing and gnashing of teeth.”</a:t>
            </a:r>
          </a:p>
          <a:p>
            <a:pPr marL="273326" indent="-273326">
              <a:spcBef>
                <a:spcPts val="1200"/>
              </a:spcBef>
              <a:buClr>
                <a:srgbClr val="BEBEBE"/>
              </a:buClr>
              <a:buSzPct val="125000"/>
              <a:buChar char="•"/>
            </a:pPr>
            <a:r>
              <a:t>“the great winepress of the wrath of God”</a:t>
            </a:r>
          </a:p>
          <a:p>
            <a:pPr lvl="1" marL="844826" indent="-273326">
              <a:spcBef>
                <a:spcPts val="1200"/>
              </a:spcBef>
              <a:buClr>
                <a:srgbClr val="BEBEBE"/>
              </a:buClr>
              <a:buSzPct val="125000"/>
              <a:buChar char="•"/>
            </a:pPr>
            <a:r>
              <a:t>Hearkens back to Isaiah 63:3-6 "I have trodden the winepress alone, And from the peoples no one was with Me. For I have trodden them in My anger, And trampled them in My fury; Their blood is sprinkled upon My garments, And I have stained all My robes. [4] For the day of vengeance is in My heart, And the year of My redeemed has come. [5] I looked, but there was no one to help, And I wondered That there was no one to uphold; Therefore My own arm brought salvation for Me; And My own fury, it sustained Me. [6] I have trodden down the peoples in My anger, Made them drunk in My fury, And brought down their strength to the earth."</a:t>
            </a:r>
          </a:p>
          <a:p>
            <a:pPr lvl="1" marL="844826" indent="-273326">
              <a:spcBef>
                <a:spcPts val="1200"/>
              </a:spcBef>
              <a:buClr>
                <a:srgbClr val="BEBEBE"/>
              </a:buClr>
              <a:buSzPct val="125000"/>
              <a:buChar char="•"/>
            </a:pPr>
            <a:r>
              <a:t>Represents the judgment of those who receive the mark of the beast: Revelation 14:9-10, “Then a third angel followed them, saying with a loud voice, "If anyone worships the beast and his image, and receives his mark on his forehead or on his hand, [10] he himself shall also drink of the wine of the wrath of God, which is poured out full strength into the cup of His indignation. He shall be tormented with fire and brimstone in the presence of the holy angels and in the presence of the Lamb.”</a:t>
            </a:r>
          </a:p>
          <a:p>
            <a:pPr marL="273326" indent="-273326">
              <a:spcBef>
                <a:spcPts val="1200"/>
              </a:spcBef>
              <a:buClr>
                <a:srgbClr val="BEBEBE"/>
              </a:buClr>
              <a:buSzPct val="125000"/>
              <a:buChar char="•"/>
            </a:pPr>
            <a:r>
              <a:t>“outside the city”</a:t>
            </a:r>
          </a:p>
          <a:p>
            <a:pPr lvl="1" marL="844826" indent="-273326">
              <a:spcBef>
                <a:spcPts val="1200"/>
              </a:spcBef>
              <a:buClr>
                <a:srgbClr val="BEBEBE"/>
              </a:buClr>
              <a:buSzPct val="125000"/>
              <a:buChar char="•"/>
            </a:pPr>
            <a:r>
              <a:t>Not the “great city” -- that would be spiritual Babylon; that is the subject of God’s judgment in this passage</a:t>
            </a:r>
          </a:p>
          <a:p>
            <a:pPr lvl="1" marL="844826" indent="-273326">
              <a:spcBef>
                <a:spcPts val="1200"/>
              </a:spcBef>
              <a:buClr>
                <a:srgbClr val="BEBEBE"/>
              </a:buClr>
              <a:buSzPct val="125000"/>
              <a:buChar char="•"/>
            </a:pPr>
            <a:r>
              <a:t>Heavenly Jerusalem: “Blessed are those who do His commandments, that they may have the right to the tree of life, and may enter through the gates into the city. But outside are dogs and sorcerers and sexually immoral and murderers and idolaters, and whoever loves and practices a lie.” (Revelation 22:14-15)</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8" name="Shape 238"/>
          <p:cNvSpPr/>
          <p:nvPr>
            <p:ph type="sldImg"/>
          </p:nvPr>
        </p:nvSpPr>
        <p:spPr>
          <a:prstGeom prst="rect">
            <a:avLst/>
          </a:prstGeom>
        </p:spPr>
        <p:txBody>
          <a:bodyPr/>
          <a:lstStyle/>
          <a:p>
            <a:pPr/>
          </a:p>
        </p:txBody>
      </p:sp>
      <p:sp>
        <p:nvSpPr>
          <p:cNvPr id="239" name="Shape 239"/>
          <p:cNvSpPr/>
          <p:nvPr>
            <p:ph type="body" sz="quarter" idx="1"/>
          </p:nvPr>
        </p:nvSpPr>
        <p:spPr>
          <a:prstGeom prst="rect">
            <a:avLst/>
          </a:prstGeom>
        </p:spPr>
        <p:txBody>
          <a:bodyPr/>
          <a:lstStyle/>
          <a:p>
            <a:pPr marL="273326" indent="-273326">
              <a:spcBef>
                <a:spcPts val="1200"/>
              </a:spcBef>
              <a:buClr>
                <a:srgbClr val="BEBEBE"/>
              </a:buClr>
              <a:buSzPct val="125000"/>
              <a:buChar char="•"/>
            </a:pPr>
            <a:r>
              <a:t>The blood was “up to the horses’ bridles” – what horses?</a:t>
            </a:r>
          </a:p>
          <a:p>
            <a:pPr lvl="1" marL="844826" indent="-273326">
              <a:spcBef>
                <a:spcPts val="1200"/>
              </a:spcBef>
              <a:buClr>
                <a:srgbClr val="BEBEBE"/>
              </a:buClr>
              <a:buSzPct val="125000"/>
              <a:buChar char="•"/>
            </a:pPr>
            <a:r>
              <a:t>Revelation 19:14, “And the armies in heaven, clothed in fine linen, white and clean, followed Him on white horses.”</a:t>
            </a:r>
          </a:p>
          <a:p>
            <a:pPr marL="273326" indent="-273326">
              <a:spcBef>
                <a:spcPts val="1200"/>
              </a:spcBef>
              <a:buClr>
                <a:srgbClr val="BEBEBE"/>
              </a:buClr>
              <a:buSzPct val="125000"/>
              <a:buChar char="•"/>
            </a:pPr>
            <a:r>
              <a:t>“1600 furlongs” - approximately 200 miles or 322 kilometers</a:t>
            </a:r>
          </a:p>
          <a:p>
            <a:pPr lvl="1" marL="844826" indent="-273326">
              <a:spcBef>
                <a:spcPts val="1200"/>
              </a:spcBef>
              <a:buClr>
                <a:srgbClr val="BEBEBE"/>
              </a:buClr>
              <a:buSzPct val="125000"/>
              <a:buChar char="•"/>
            </a:pPr>
            <a:r>
              <a:t>The width of Italy?</a:t>
            </a:r>
          </a:p>
          <a:p>
            <a:pPr lvl="1" marL="844826" indent="-273326">
              <a:spcBef>
                <a:spcPts val="1200"/>
              </a:spcBef>
              <a:buClr>
                <a:srgbClr val="BEBEBE"/>
              </a:buClr>
              <a:buSzPct val="125000"/>
              <a:buChar char="•"/>
            </a:pPr>
            <a:r>
              <a:t>The square of 4 (the number of the earth) times the square of ten (the number of completeness)</a:t>
            </a:r>
          </a:p>
          <a:p>
            <a:pPr marL="273326" indent="-273326">
              <a:spcBef>
                <a:spcPts val="1200"/>
              </a:spcBef>
              <a:buClr>
                <a:srgbClr val="BEBEBE"/>
              </a:buClr>
              <a:buSzPct val="125000"/>
              <a:buChar char="•"/>
            </a:pPr>
            <a:r>
              <a:t>No one who aligns with the beast and false prophet will escape God’s judgment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6" name="Shape 256"/>
          <p:cNvSpPr/>
          <p:nvPr>
            <p:ph type="sldImg"/>
          </p:nvPr>
        </p:nvSpPr>
        <p:spPr>
          <a:prstGeom prst="rect">
            <a:avLst/>
          </a:prstGeom>
        </p:spPr>
        <p:txBody>
          <a:bodyPr/>
          <a:lstStyle/>
          <a:p>
            <a:pPr/>
          </a:p>
        </p:txBody>
      </p:sp>
      <p:sp>
        <p:nvSpPr>
          <p:cNvPr id="257" name="Shape 257"/>
          <p:cNvSpPr/>
          <p:nvPr>
            <p:ph type="body" sz="quarter" idx="1"/>
          </p:nvPr>
        </p:nvSpPr>
        <p:spPr>
          <a:prstGeom prst="rect">
            <a:avLst/>
          </a:prstGeom>
        </p:spPr>
        <p:txBody>
          <a:bodyPr/>
          <a:lstStyle/>
          <a:p>
            <a:pPr/>
            <a:r>
              <a:t>Moses and the Lamb — the two men who delivered God’s people; this is a song of redemption</a:t>
            </a:r>
          </a:p>
          <a:p>
            <a:pPr/>
          </a:p>
          <a:p>
            <a:pPr/>
            <a:r>
              <a:t>“For all nations shall come and worship before You,”: Philippians 2:10-11, “that at the name of Jesus every knee should bow, of those in heaven, and of those on earth, and of those under the earth, [11] and that every tongue should confess that Jesus Christ is Lord, to the glory of God the Father.”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3" name="Shape 173"/>
          <p:cNvSpPr/>
          <p:nvPr>
            <p:ph type="sldImg"/>
          </p:nvPr>
        </p:nvSpPr>
        <p:spPr>
          <a:prstGeom prst="rect">
            <a:avLst/>
          </a:prstGeom>
        </p:spPr>
        <p:txBody>
          <a:bodyPr/>
          <a:lstStyle/>
          <a:p>
            <a:pPr/>
          </a:p>
        </p:txBody>
      </p:sp>
      <p:sp>
        <p:nvSpPr>
          <p:cNvPr id="174" name="Shape 174"/>
          <p:cNvSpPr/>
          <p:nvPr>
            <p:ph type="body" sz="quarter" idx="1"/>
          </p:nvPr>
        </p:nvSpPr>
        <p:spPr>
          <a:prstGeom prst="rect">
            <a:avLst/>
          </a:prstGeom>
        </p:spPr>
        <p:txBody>
          <a:bodyPr/>
          <a:lstStyle/>
          <a:p>
            <a:pPr marL="273326" indent="-273326">
              <a:spcBef>
                <a:spcPts val="1200"/>
              </a:spcBef>
              <a:buClr>
                <a:srgbClr val="BEBEBE"/>
              </a:buClr>
              <a:buSzPct val="125000"/>
              <a:buChar char="•"/>
            </a:pPr>
            <a:r>
              <a:t>Seal #6 — represents Constantine and the shift from paganism to Christianity</a:t>
            </a:r>
          </a:p>
          <a:p>
            <a:pPr marL="273326" indent="-273326">
              <a:spcBef>
                <a:spcPts val="1200"/>
              </a:spcBef>
              <a:buClr>
                <a:srgbClr val="BEBEBE"/>
              </a:buClr>
              <a:buSzPct val="125000"/>
              <a:buChar char="•"/>
            </a:pPr>
            <a:r>
              <a:t>Signals the beginning of the 1,260 years that ends with the period of the Reformation</a:t>
            </a:r>
          </a:p>
          <a:p>
            <a:pPr marL="273326" indent="-273326">
              <a:spcBef>
                <a:spcPts val="1200"/>
              </a:spcBef>
              <a:buClr>
                <a:srgbClr val="BEBEBE"/>
              </a:buClr>
              <a:buSzPct val="125000"/>
              <a:buChar char="•"/>
            </a:pPr>
            <a:r>
              <a:t>144,000 represents the small minority who did not convert to Catholicism in the Middle Ages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8" name="Shape 178"/>
          <p:cNvSpPr/>
          <p:nvPr>
            <p:ph type="sldImg"/>
          </p:nvPr>
        </p:nvSpPr>
        <p:spPr>
          <a:prstGeom prst="rect">
            <a:avLst/>
          </a:prstGeom>
        </p:spPr>
        <p:txBody>
          <a:bodyPr/>
          <a:lstStyle/>
          <a:p>
            <a:pPr/>
          </a:p>
        </p:txBody>
      </p:sp>
      <p:sp>
        <p:nvSpPr>
          <p:cNvPr id="179" name="Shape 179"/>
          <p:cNvSpPr/>
          <p:nvPr>
            <p:ph type="body" sz="quarter" idx="1"/>
          </p:nvPr>
        </p:nvSpPr>
        <p:spPr>
          <a:prstGeom prst="rect">
            <a:avLst/>
          </a:prstGeom>
        </p:spPr>
        <p:txBody>
          <a:bodyPr/>
          <a:lstStyle/>
          <a:p>
            <a:pPr marL="273326" indent="-273326">
              <a:spcBef>
                <a:spcPts val="1200"/>
              </a:spcBef>
              <a:buClr>
                <a:srgbClr val="BEBEBE"/>
              </a:buClr>
              <a:buSzPct val="125000"/>
              <a:buChar char="•"/>
            </a:pPr>
            <a:r>
              <a:t>“who were not defiled with women, for they are virgins” – spiritually faithful to God	</a:t>
            </a:r>
          </a:p>
          <a:p>
            <a:pPr lvl="1" marL="844826" indent="-273326">
              <a:spcBef>
                <a:spcPts val="1200"/>
              </a:spcBef>
              <a:buClr>
                <a:srgbClr val="BEBEBE"/>
              </a:buClr>
              <a:buSzPct val="125000"/>
              <a:buChar char="•"/>
            </a:pPr>
            <a:r>
              <a:t>Those who had remained spiritually faithful amidst the harlotry of the previous chapter.</a:t>
            </a:r>
          </a:p>
          <a:p>
            <a:pPr lvl="1" marL="844826" indent="-273326">
              <a:spcBef>
                <a:spcPts val="1200"/>
              </a:spcBef>
              <a:buClr>
                <a:srgbClr val="BEBEBE"/>
              </a:buClr>
              <a:buSzPct val="125000"/>
              <a:buChar char="•"/>
            </a:pPr>
            <a:r>
              <a:t>The exclusion of Dan and Ephraim (both idolatrous) in chapter 7 confirms this.</a:t>
            </a:r>
          </a:p>
          <a:p>
            <a:pPr marL="273326" indent="-273326">
              <a:spcBef>
                <a:spcPts val="1200"/>
              </a:spcBef>
              <a:buClr>
                <a:srgbClr val="BEBEBE"/>
              </a:buClr>
              <a:buSzPct val="125000"/>
              <a:buChar char="•"/>
            </a:pPr>
            <a:r>
              <a:t>They “follow the Lamb wherever He goes” – absolute obedience</a:t>
            </a:r>
          </a:p>
          <a:p>
            <a:pPr marL="273326" indent="-273326">
              <a:spcBef>
                <a:spcPts val="1200"/>
              </a:spcBef>
              <a:buClr>
                <a:srgbClr val="BEBEBE"/>
              </a:buClr>
              <a:buSzPct val="125000"/>
              <a:buChar char="•"/>
            </a:pPr>
            <a:r>
              <a:t>“redeemed from among men, being firstfruits to God and to the Lamb” – born again Christians, redeemed from sin (James 1:18, “Of His own will He brought us forth by the word of truth, that we might be a kind of firstfruits of His creatures.”)</a:t>
            </a:r>
          </a:p>
          <a:p>
            <a:pPr marL="273326" indent="-273326">
              <a:spcBef>
                <a:spcPts val="1200"/>
              </a:spcBef>
              <a:buClr>
                <a:srgbClr val="BEBEBE"/>
              </a:buClr>
              <a:buSzPct val="125000"/>
              <a:buChar char="•"/>
            </a:pPr>
            <a:r>
              <a:t>“In their mouth is found no deceit” – as opposed to Satan and second beast who looks like a lamb but talks like a dragon and deceives those who dwell on the earth</a:t>
            </a:r>
          </a:p>
          <a:p>
            <a:pPr marL="273326" indent="-273326">
              <a:spcBef>
                <a:spcPts val="1200"/>
              </a:spcBef>
              <a:buClr>
                <a:srgbClr val="BEBEBE"/>
              </a:buClr>
              <a:buSzPct val="125000"/>
              <a:buChar char="•"/>
            </a:pPr>
            <a:r>
              <a:t>“without fault before the throne of God” (Ephesians 5:27, “that He might present her to Himself a glorious church, not having spot or wrinkle or any such thing, but that she should be holy and without blemish.”</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 name="Shape 183"/>
          <p:cNvSpPr/>
          <p:nvPr>
            <p:ph type="sldImg"/>
          </p:nvPr>
        </p:nvSpPr>
        <p:spPr>
          <a:prstGeom prst="rect">
            <a:avLst/>
          </a:prstGeom>
        </p:spPr>
        <p:txBody>
          <a:bodyPr/>
          <a:lstStyle/>
          <a:p>
            <a:pPr/>
          </a:p>
        </p:txBody>
      </p:sp>
      <p:sp>
        <p:nvSpPr>
          <p:cNvPr id="184" name="Shape 184"/>
          <p:cNvSpPr/>
          <p:nvPr>
            <p:ph type="body" sz="quarter" idx="1"/>
          </p:nvPr>
        </p:nvSpPr>
        <p:spPr>
          <a:prstGeom prst="rect">
            <a:avLst/>
          </a:prstGeom>
        </p:spPr>
        <p:txBody>
          <a:bodyPr/>
          <a:lstStyle/>
          <a:p>
            <a:pPr marL="273326" indent="-273326">
              <a:spcBef>
                <a:spcPts val="1200"/>
              </a:spcBef>
              <a:buClr>
                <a:srgbClr val="BEBEBE"/>
              </a:buClr>
              <a:buSzPct val="125000"/>
              <a:buChar char="•"/>
            </a:pPr>
            <a:r>
              <a:t>“like the voice of many waters” - a description of the voice of Christ (see Revelation 1:15)</a:t>
            </a:r>
          </a:p>
          <a:p>
            <a:pPr marL="273326" indent="-273326">
              <a:spcBef>
                <a:spcPts val="1200"/>
              </a:spcBef>
              <a:buClr>
                <a:srgbClr val="BEBEBE"/>
              </a:buClr>
              <a:buSzPct val="125000"/>
              <a:buChar char="•"/>
            </a:pPr>
            <a:r>
              <a:t>“sound of harpists playing their harps” - the songs of the saints before the throne (see Revelation 5:8)</a:t>
            </a:r>
          </a:p>
          <a:p>
            <a:pPr marL="273326" indent="-273326">
              <a:spcBef>
                <a:spcPts val="1200"/>
              </a:spcBef>
              <a:buClr>
                <a:srgbClr val="BEBEBE"/>
              </a:buClr>
              <a:buSzPct val="125000"/>
              <a:buChar char="•"/>
            </a:pPr>
            <a:r>
              <a:t>Redemption first, then singing follow (e.g. redemption in Exodus 14, singing in Exodus 15)</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1" name="Shape 191"/>
          <p:cNvSpPr/>
          <p:nvPr>
            <p:ph type="sldImg"/>
          </p:nvPr>
        </p:nvSpPr>
        <p:spPr>
          <a:prstGeom prst="rect">
            <a:avLst/>
          </a:prstGeom>
        </p:spPr>
        <p:txBody>
          <a:bodyPr/>
          <a:lstStyle/>
          <a:p>
            <a:pPr/>
          </a:p>
        </p:txBody>
      </p:sp>
      <p:sp>
        <p:nvSpPr>
          <p:cNvPr id="192" name="Shape 192"/>
          <p:cNvSpPr/>
          <p:nvPr>
            <p:ph type="body" sz="quarter" idx="1"/>
          </p:nvPr>
        </p:nvSpPr>
        <p:spPr>
          <a:prstGeom prst="rect">
            <a:avLst/>
          </a:prstGeom>
        </p:spPr>
        <p:txBody>
          <a:bodyPr/>
          <a:lstStyle/>
          <a:p>
            <a:pPr>
              <a:spcBef>
                <a:spcPts val="1200"/>
              </a:spcBef>
            </a:pPr>
            <a:r>
              <a:t>Angel #1 - the “everlasting gospel”</a:t>
            </a:r>
          </a:p>
          <a:p>
            <a:pPr marL="273326" indent="-273326">
              <a:spcBef>
                <a:spcPts val="1200"/>
              </a:spcBef>
              <a:buClr>
                <a:srgbClr val="BEBEBE"/>
              </a:buClr>
              <a:buSzPct val="125000"/>
              <a:buChar char="•"/>
            </a:pPr>
            <a:r>
              <a:t>“Fear God and give glory to Him” - the fear of God is the beginning of wisdom</a:t>
            </a:r>
          </a:p>
          <a:p>
            <a:pPr marL="273326" indent="-273326">
              <a:spcBef>
                <a:spcPts val="1200"/>
              </a:spcBef>
              <a:buClr>
                <a:srgbClr val="BEBEBE"/>
              </a:buClr>
              <a:buSzPct val="125000"/>
              <a:buChar char="•"/>
            </a:pPr>
            <a:r>
              <a:t> “for the hour of His judgment has come”</a:t>
            </a:r>
          </a:p>
          <a:p>
            <a:pPr lvl="1" marL="844826" indent="-273326">
              <a:spcBef>
                <a:spcPts val="1200"/>
              </a:spcBef>
              <a:buClr>
                <a:srgbClr val="BEBEBE"/>
              </a:buClr>
              <a:buSzPct val="125000"/>
              <a:buChar char="•"/>
            </a:pPr>
            <a:r>
              <a:t>The gospel warns about the judgment to come: Acts 24:25, “Now as Paul reasoned [with Felix] about righteousness, self-control, and the judgment to come…”</a:t>
            </a:r>
          </a:p>
          <a:p>
            <a:pPr lvl="1" marL="844826" indent="-273326">
              <a:spcBef>
                <a:spcPts val="1200"/>
              </a:spcBef>
              <a:buClr>
                <a:srgbClr val="BEBEBE"/>
              </a:buClr>
              <a:buSzPct val="125000"/>
              <a:buChar char="•"/>
            </a:pPr>
            <a:r>
              <a:t>The hour of judgment has arrived</a:t>
            </a:r>
          </a:p>
          <a:p>
            <a:pPr marL="273326" indent="-273326">
              <a:spcBef>
                <a:spcPts val="1200"/>
              </a:spcBef>
              <a:buClr>
                <a:srgbClr val="BEBEBE"/>
              </a:buClr>
              <a:buSzPct val="125000"/>
              <a:buChar char="•"/>
            </a:pPr>
            <a:r>
              <a:t>“worship Him who made heaven and earth, the sea and springs of water”</a:t>
            </a:r>
          </a:p>
          <a:p>
            <a:pPr lvl="1" marL="844826" indent="-273326">
              <a:spcBef>
                <a:spcPts val="1200"/>
              </a:spcBef>
              <a:buClr>
                <a:srgbClr val="BEBEBE"/>
              </a:buClr>
              <a:buSzPct val="125000"/>
              <a:buChar char="•"/>
            </a:pPr>
            <a:r>
              <a:t>As opposed to the dragon or the beasts or the image of the beast.</a:t>
            </a:r>
          </a:p>
          <a:p>
            <a:pPr lvl="1" marL="844826" indent="-273326">
              <a:spcBef>
                <a:spcPts val="1200"/>
              </a:spcBef>
              <a:buClr>
                <a:srgbClr val="BEBEBE"/>
              </a:buClr>
              <a:buSzPct val="125000"/>
              <a:buChar char="•"/>
            </a:pPr>
            <a:r>
              <a:t>Another invitation to turn away from idolatry – Revelation 9:20-21, “But the rest of mankind, who were not killed by these plagues, did not repent of the works of their hands, that they should not worship demons, and idols of gold, silver, brass, stone, and wood, which can neither see nor hear nor walk. [21] And they did not repent of their murders or their sorceries or their sexual immorality or their thefts.”</a:t>
            </a:r>
          </a:p>
          <a:p>
            <a:pPr lvl="1" marL="844826" indent="-273326">
              <a:spcBef>
                <a:spcPts val="1200"/>
              </a:spcBef>
              <a:buClr>
                <a:srgbClr val="BEBEBE"/>
              </a:buClr>
              <a:buSzPct val="125000"/>
              <a:buChar char="•"/>
            </a:pPr>
            <a:r>
              <a:t>1 Thessalonians 1:9-10, “For they themselves declare concerning us what manner of entry we had to you, and how you turned to God from idols to serve the living and true God, [10] and to wait for His Son from heaven, whom He raised from the dead, even Jesus who delivers us from the wrath to come.”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6" name="Shape 196"/>
          <p:cNvSpPr/>
          <p:nvPr>
            <p:ph type="sldImg"/>
          </p:nvPr>
        </p:nvSpPr>
        <p:spPr>
          <a:prstGeom prst="rect">
            <a:avLst/>
          </a:prstGeom>
        </p:spPr>
        <p:txBody>
          <a:bodyPr/>
          <a:lstStyle/>
          <a:p>
            <a:pPr/>
          </a:p>
        </p:txBody>
      </p:sp>
      <p:sp>
        <p:nvSpPr>
          <p:cNvPr id="197" name="Shape 197"/>
          <p:cNvSpPr/>
          <p:nvPr>
            <p:ph type="body" sz="quarter" idx="1"/>
          </p:nvPr>
        </p:nvSpPr>
        <p:spPr>
          <a:prstGeom prst="rect">
            <a:avLst/>
          </a:prstGeom>
        </p:spPr>
        <p:txBody>
          <a:bodyPr/>
          <a:lstStyle/>
          <a:p>
            <a:pPr>
              <a:spcBef>
                <a:spcPts val="1200"/>
              </a:spcBef>
            </a:pPr>
            <a:r>
              <a:t>“Babylon” – Spiritual harlotry</a:t>
            </a:r>
          </a:p>
          <a:p>
            <a:pPr marL="273326" indent="-273326">
              <a:spcBef>
                <a:spcPts val="1200"/>
              </a:spcBef>
              <a:buClr>
                <a:srgbClr val="BEBEBE"/>
              </a:buClr>
              <a:buSzPct val="125000"/>
              <a:buChar char="•"/>
            </a:pPr>
            <a:r>
              <a:t>The spirit of rebellion manifests itself in different places</a:t>
            </a:r>
          </a:p>
          <a:p>
            <a:pPr marL="273326" indent="-273326">
              <a:spcBef>
                <a:spcPts val="1200"/>
              </a:spcBef>
              <a:buClr>
                <a:srgbClr val="BEBEBE"/>
              </a:buClr>
              <a:buSzPct val="125000"/>
              <a:buChar char="•"/>
            </a:pPr>
            <a:r>
              <a:t>The city of Babel built by Nimrod in Genesis 11.</a:t>
            </a:r>
          </a:p>
          <a:p>
            <a:pPr marL="273326" indent="-273326">
              <a:spcBef>
                <a:spcPts val="1200"/>
              </a:spcBef>
              <a:buClr>
                <a:srgbClr val="BEBEBE"/>
              </a:buClr>
              <a:buSzPct val="125000"/>
              <a:buChar char="•"/>
            </a:pPr>
            <a:r>
              <a:t>11:8 – Sodom, Egypt, Jerusalem</a:t>
            </a:r>
          </a:p>
          <a:p>
            <a:pPr marL="273326" indent="-273326">
              <a:spcBef>
                <a:spcPts val="1200"/>
              </a:spcBef>
              <a:buClr>
                <a:srgbClr val="BEBEBE"/>
              </a:buClr>
              <a:buSzPct val="125000"/>
              <a:buChar char="•"/>
            </a:pPr>
            <a:r>
              <a:t>But in Revelation, Babylon is manifest in the city of Rome</a:t>
            </a:r>
          </a:p>
          <a:p>
            <a:pPr marL="273326" indent="-273326">
              <a:spcBef>
                <a:spcPts val="1200"/>
              </a:spcBef>
              <a:buClr>
                <a:srgbClr val="BEBEBE"/>
              </a:buClr>
              <a:buSzPct val="125000"/>
              <a:buChar char="•"/>
            </a:pPr>
            <a:r>
              <a:t>Revelation 17:3-5, “So he carried me away in the Spirit into the wilderness. And I saw a woman sitting on a scarlet beast which was full of names of blasphemy, having seven heads and ten horns. [4] The woman was arrayed in purple and scarlet, and adorned with gold and precious stones and pearls, having in her hand a golden cup full of abominations and the filthiness of her fornication. [5] And on her forehead a name was written: MYSTERY, BABYLON THE GREAT, THE MOTHER OF HARLOTS AND OF THE ABOMINATIONS OF THE EARTH.”</a:t>
            </a:r>
          </a:p>
          <a:p>
            <a:pPr marL="273326" indent="-273326">
              <a:spcBef>
                <a:spcPts val="1200"/>
              </a:spcBef>
              <a:buClr>
                <a:srgbClr val="BEBEBE"/>
              </a:buClr>
              <a:buSzPct val="125000"/>
              <a:buChar char="•"/>
            </a:pPr>
            <a:r>
              <a:t>Just as the woman in chapter 12 represents the people who are faithful to God, Babylon, the harlot, represents those who receive the mark of the beast and worship the beast and its image (see verses 9-11)</a:t>
            </a:r>
          </a:p>
          <a:p>
            <a:pPr>
              <a:spcBef>
                <a:spcPts val="1200"/>
              </a:spcBef>
            </a:pPr>
            <a:r>
              <a:t>“is fallen, is fallen” – The destiny of Babylon is sealed, judgment will not be deferred, she will receive the recompense for her iniquities. </a:t>
            </a:r>
          </a:p>
          <a:p>
            <a:pPr marL="273326" indent="-273326">
              <a:spcBef>
                <a:spcPts val="1200"/>
              </a:spcBef>
              <a:buClr>
                <a:srgbClr val="BEBEBE"/>
              </a:buClr>
              <a:buSzPct val="125000"/>
              <a:buChar char="•"/>
            </a:pPr>
            <a:r>
              <a:t>The seven bowls of wrath in Revelation 16 are the judgment of Babylon: Bowl 7, Revelation 16:19, “And great Babylon was remembered before God, to give her the cup of the wine of the fierceness of His wrath.”</a:t>
            </a:r>
          </a:p>
          <a:p>
            <a:pPr marL="273326" indent="-273326">
              <a:spcBef>
                <a:spcPts val="1200"/>
              </a:spcBef>
              <a:buClr>
                <a:srgbClr val="BEBEBE"/>
              </a:buClr>
              <a:buSzPct val="125000"/>
              <a:buChar char="•"/>
            </a:pPr>
            <a:r>
              <a:t>Revelation 18:2-3, “And he cried mightily with a loud voice, saying, ‘Babylon the great is fallen, is fallen, and has become a dwelling place of demons, a prison for every foul spirit, and a cage for every unclean and hated bird! [3] For all the nations have drunk of the wine of the wrath of her fornication, the kings of the earth have committed fornication with her, and the merchants of the earth have become rich through the abundance of her luxury.’”</a:t>
            </a:r>
          </a:p>
          <a:p>
            <a:pPr>
              <a:spcBef>
                <a:spcPts val="1200"/>
              </a:spcBef>
            </a:pPr>
            <a:r>
              <a:t>“drink of the wine of the wrath of her fornication”	 – iniquity is depicted as a cup of intoxicating drink that, when drunk in full, leads to destruction</a:t>
            </a:r>
          </a:p>
          <a:p>
            <a:pPr marL="273326" indent="-273326">
              <a:spcBef>
                <a:spcPts val="1200"/>
              </a:spcBef>
              <a:buClr>
                <a:srgbClr val="BEBEBE"/>
              </a:buClr>
              <a:buSzPct val="125000"/>
              <a:buChar char="•"/>
            </a:pPr>
            <a:r>
              <a:t>Psalms 75:8 For in the hand of the LORD there is a cup, And the wine is red; It is fully mixed, and He pours it out; Surely its dregs shall all the wicked of the earth Drain and drink down.</a:t>
            </a:r>
          </a:p>
          <a:p>
            <a:pPr marL="273326" indent="-273326">
              <a:spcBef>
                <a:spcPts val="1200"/>
              </a:spcBef>
              <a:buClr>
                <a:srgbClr val="BEBEBE"/>
              </a:buClr>
              <a:buSzPct val="125000"/>
              <a:buChar char="•"/>
            </a:pPr>
            <a:r>
              <a:t>Jeremiah 51:7, “Babylon was a golden cup in the LORD's hand, That made all the earth drunk. The nations drank her wine; Therefore the nations are deranged.”</a:t>
            </a:r>
          </a:p>
          <a:p>
            <a:pPr marL="273326" indent="-273326">
              <a:spcBef>
                <a:spcPts val="1200"/>
              </a:spcBef>
              <a:buClr>
                <a:srgbClr val="BEBEBE"/>
              </a:buClr>
              <a:buSzPct val="125000"/>
              <a:buChar char="•"/>
            </a:pPr>
            <a:r>
              <a:t>Isaiah 51:17, “Awake, awake! Stand up, O Jerusalem, You who have drunk at the hand of the LORD The cup of His fury; You have drunk the dregs of the cup of trembling, And drained it out.”</a:t>
            </a:r>
          </a:p>
          <a:p>
            <a:pPr marL="273326" indent="-273326">
              <a:spcBef>
                <a:spcPts val="1200"/>
              </a:spcBef>
              <a:buClr>
                <a:srgbClr val="BEBEBE"/>
              </a:buClr>
              <a:buSzPct val="125000"/>
              <a:buChar char="•"/>
            </a:pPr>
            <a:r>
              <a:t>Habakkuk 2:16, “You are filled with shame instead of glory. You also—drink! And be exposed as uncircumcised! The cup of the LORD's right hand will be turned against you, And utter shame will be on your glory.”</a:t>
            </a:r>
          </a:p>
          <a:p>
            <a:pPr>
              <a:spcBef>
                <a:spcPts val="1200"/>
              </a:spcBef>
            </a:pPr>
            <a:r>
              <a:t>Rom. 1:18ff</a:t>
            </a:r>
          </a:p>
          <a:p>
            <a:pPr marL="273326" indent="-273326">
              <a:spcBef>
                <a:spcPts val="1200"/>
              </a:spcBef>
              <a:buClr>
                <a:srgbClr val="BEBEBE"/>
              </a:buClr>
              <a:buSzPct val="125000"/>
              <a:buChar char="•"/>
            </a:pPr>
            <a:r>
              <a:t>It begins when a society rejects God as their Creator and turns itself over to the worship of the created (contrast first angel in Rev. 14:7 with vv. 22-23).</a:t>
            </a:r>
          </a:p>
          <a:p>
            <a:pPr marL="273326" indent="-273326">
              <a:spcBef>
                <a:spcPts val="1200"/>
              </a:spcBef>
              <a:buClr>
                <a:srgbClr val="BEBEBE"/>
              </a:buClr>
              <a:buSzPct val="125000"/>
              <a:buChar char="•"/>
            </a:pPr>
            <a:r>
              <a:t>God permits them to fall further and further into iniquity (“gave them up to uncleanness” in v. 24; “gave them up to vile passions” in v. 26; “gave them over to a debased mind”, v. 28)</a:t>
            </a:r>
          </a:p>
          <a:p>
            <a:pPr marL="273326" indent="-273326">
              <a:spcBef>
                <a:spcPts val="1200"/>
              </a:spcBef>
              <a:buClr>
                <a:srgbClr val="BEBEBE"/>
              </a:buClr>
              <a:buSzPct val="125000"/>
              <a:buChar char="•"/>
            </a:pPr>
            <a:r>
              <a:t>Man becomes drunk on iniquity, falling further from God, qualifying himself for God's wrath.</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4" name="Shape 204"/>
          <p:cNvSpPr/>
          <p:nvPr>
            <p:ph type="sldImg"/>
          </p:nvPr>
        </p:nvSpPr>
        <p:spPr>
          <a:prstGeom prst="rect">
            <a:avLst/>
          </a:prstGeom>
        </p:spPr>
        <p:txBody>
          <a:bodyPr/>
          <a:lstStyle/>
          <a:p>
            <a:pPr/>
          </a:p>
        </p:txBody>
      </p:sp>
      <p:sp>
        <p:nvSpPr>
          <p:cNvPr id="205" name="Shape 205"/>
          <p:cNvSpPr/>
          <p:nvPr>
            <p:ph type="body" sz="quarter" idx="1"/>
          </p:nvPr>
        </p:nvSpPr>
        <p:spPr>
          <a:prstGeom prst="rect">
            <a:avLst/>
          </a:prstGeom>
        </p:spPr>
        <p:txBody>
          <a:bodyPr/>
          <a:lstStyle/>
          <a:p>
            <a:pPr/>
            <a:r>
              <a:t>Warning: those in league with the beast will suffer the beasts consequences</a:t>
            </a:r>
          </a:p>
          <a:p>
            <a:pPr/>
          </a:p>
          <a:p>
            <a:pPr marL="273326" indent="-273326">
              <a:spcBef>
                <a:spcPts val="1200"/>
              </a:spcBef>
              <a:buClr>
                <a:srgbClr val="BEBEBE"/>
              </a:buClr>
              <a:buSzPct val="125000"/>
              <a:buChar char="•"/>
            </a:pPr>
            <a:r>
              <a:t>Both drink the wine of God’s wrath</a:t>
            </a:r>
          </a:p>
          <a:p>
            <a:pPr lvl="1" marL="844826" indent="-273326">
              <a:spcBef>
                <a:spcPts val="1200"/>
              </a:spcBef>
              <a:buClr>
                <a:srgbClr val="BEBEBE"/>
              </a:buClr>
              <a:buSzPct val="125000"/>
              <a:buChar char="•"/>
            </a:pPr>
            <a:r>
              <a:t> Those with the mark of the beast: “he himself shall also drink of the wine of the wrath of God, which is poured out full strength into the cup of His indignation.”</a:t>
            </a:r>
          </a:p>
          <a:p>
            <a:pPr lvl="1" marL="844826" indent="-273326">
              <a:spcBef>
                <a:spcPts val="1200"/>
              </a:spcBef>
              <a:buClr>
                <a:srgbClr val="BEBEBE"/>
              </a:buClr>
              <a:buSzPct val="125000"/>
              <a:buChar char="•"/>
            </a:pPr>
            <a:r>
              <a:t>The beast</a:t>
            </a:r>
          </a:p>
          <a:p>
            <a:pPr lvl="2" marL="1416326" indent="-273326">
              <a:spcBef>
                <a:spcPts val="1200"/>
              </a:spcBef>
              <a:buClr>
                <a:srgbClr val="BEBEBE"/>
              </a:buClr>
              <a:buSzPct val="125000"/>
              <a:buChar char="•"/>
            </a:pPr>
            <a:r>
              <a:t>“...she has made all nations drink of the wine of the wrath of her fornication</a:t>
            </a:r>
          </a:p>
          <a:p>
            <a:pPr lvl="2" marL="1416326" indent="-273326">
              <a:spcBef>
                <a:spcPts val="1200"/>
              </a:spcBef>
              <a:buClr>
                <a:srgbClr val="BEBEBE"/>
              </a:buClr>
              <a:buSzPct val="125000"/>
              <a:buChar char="•"/>
            </a:pPr>
            <a:r>
              <a:t>Revelation 16:19, “Now the great city was divided into three parts, and the cities of the nations fell. And great Babylon was remembered before God, to give her the cup of the wine of the fierceness of His wrath.”</a:t>
            </a:r>
          </a:p>
          <a:p>
            <a:pPr/>
          </a:p>
          <a:p>
            <a:pPr marL="273326" indent="-273326">
              <a:spcBef>
                <a:spcPts val="1200"/>
              </a:spcBef>
              <a:buClr>
                <a:srgbClr val="BEBEBE"/>
              </a:buClr>
              <a:buSzPct val="125000"/>
              <a:buChar char="•"/>
            </a:pPr>
            <a:r>
              <a:t>Both are cast into hell</a:t>
            </a:r>
          </a:p>
          <a:p>
            <a:pPr lvl="1" marL="844826" indent="-273326">
              <a:spcBef>
                <a:spcPts val="1200"/>
              </a:spcBef>
              <a:buClr>
                <a:srgbClr val="BEBEBE"/>
              </a:buClr>
              <a:buSzPct val="125000"/>
              <a:buChar char="•"/>
            </a:pPr>
            <a:r>
              <a:t>Anyone who worships the beast “shall be tormented with fire and brimstone in the presence of the holy angels and in the presence of the Lamb. [11] And the smoke of their torment ascends forever and ever…”</a:t>
            </a:r>
          </a:p>
          <a:p>
            <a:pPr lvl="1" marL="844826" indent="-273326">
              <a:spcBef>
                <a:spcPts val="1200"/>
              </a:spcBef>
              <a:buClr>
                <a:srgbClr val="BEBEBE"/>
              </a:buClr>
              <a:buSzPct val="125000"/>
              <a:buChar char="•"/>
            </a:pPr>
            <a:r>
              <a:t>Revelation 19:20, “Then the beast was captured, and with him the false prophet who worked signs in his presence, by which he deceived those who received the mark of the beast and those who worshiped his image. These two were cast alive into the lake of fire burning with brimstone.”</a:t>
            </a:r>
          </a:p>
          <a:p>
            <a:pPr/>
          </a:p>
          <a:p>
            <a:pPr/>
            <a:r>
              <a:t>Nothing will be withheld – the punishment will be in the full strength of God's wrath.</a:t>
            </a:r>
          </a:p>
          <a:p>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9" name="Shape 209"/>
          <p:cNvSpPr/>
          <p:nvPr>
            <p:ph type="sldImg"/>
          </p:nvPr>
        </p:nvSpPr>
        <p:spPr>
          <a:prstGeom prst="rect">
            <a:avLst/>
          </a:prstGeom>
        </p:spPr>
        <p:txBody>
          <a:bodyPr/>
          <a:lstStyle/>
          <a:p>
            <a:pPr/>
          </a:p>
        </p:txBody>
      </p:sp>
      <p:sp>
        <p:nvSpPr>
          <p:cNvPr id="210" name="Shape 210"/>
          <p:cNvSpPr/>
          <p:nvPr>
            <p:ph type="body" sz="quarter" idx="1"/>
          </p:nvPr>
        </p:nvSpPr>
        <p:spPr>
          <a:prstGeom prst="rect">
            <a:avLst/>
          </a:prstGeom>
        </p:spPr>
        <p:txBody>
          <a:bodyPr/>
          <a:lstStyle/>
          <a:p>
            <a:pPr marL="273326" indent="-273326">
              <a:spcBef>
                <a:spcPts val="1200"/>
              </a:spcBef>
              <a:buClr>
                <a:srgbClr val="BEBEBE"/>
              </a:buClr>
              <a:buSzPct val="125000"/>
              <a:buChar char="•"/>
            </a:pPr>
            <a:r>
              <a:t>God wants His people to remain faithful in spite of all of these terrible things occurring around them.</a:t>
            </a:r>
          </a:p>
          <a:p>
            <a:pPr marL="273326" indent="-273326">
              <a:spcBef>
                <a:spcPts val="1200"/>
              </a:spcBef>
              <a:buClr>
                <a:srgbClr val="BEBEBE"/>
              </a:buClr>
              <a:buSzPct val="125000"/>
              <a:buChar char="•"/>
            </a:pPr>
            <a:r>
              <a:t>This is another assurance of God's victory over the beast even though it seems he is unstoppable.</a:t>
            </a:r>
          </a:p>
          <a:p>
            <a:pPr lvl="1" marL="844826" indent="-273326">
              <a:spcBef>
                <a:spcPts val="1200"/>
              </a:spcBef>
              <a:buClr>
                <a:srgbClr val="BEBEBE"/>
              </a:buClr>
              <a:buSzPct val="125000"/>
              <a:buChar char="•"/>
            </a:pPr>
            <a:r>
              <a:t>Revelation 13:4, ”Who is like the beast? Who is able to make war with him?"</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7" name="Shape 217"/>
          <p:cNvSpPr/>
          <p:nvPr>
            <p:ph type="sldImg"/>
          </p:nvPr>
        </p:nvSpPr>
        <p:spPr>
          <a:prstGeom prst="rect">
            <a:avLst/>
          </a:prstGeom>
        </p:spPr>
        <p:txBody>
          <a:bodyPr/>
          <a:lstStyle/>
          <a:p>
            <a:pPr/>
          </a:p>
        </p:txBody>
      </p:sp>
      <p:sp>
        <p:nvSpPr>
          <p:cNvPr id="218" name="Shape 218"/>
          <p:cNvSpPr/>
          <p:nvPr>
            <p:ph type="body" sz="quarter" idx="1"/>
          </p:nvPr>
        </p:nvSpPr>
        <p:spPr>
          <a:prstGeom prst="rect">
            <a:avLst/>
          </a:prstGeom>
        </p:spPr>
        <p:txBody>
          <a:bodyPr/>
          <a:lstStyle/>
          <a:p>
            <a:pPr marL="273326" indent="-273326">
              <a:spcBef>
                <a:spcPts val="1200"/>
              </a:spcBef>
              <a:buClr>
                <a:srgbClr val="BEBEBE"/>
              </a:buClr>
              <a:buSzPct val="125000"/>
              <a:buChar char="•"/>
            </a:pPr>
            <a:r>
              <a:t>“One like the Son of Man” – Jesus</a:t>
            </a:r>
          </a:p>
          <a:p>
            <a:pPr marL="273326" indent="-273326">
              <a:spcBef>
                <a:spcPts val="1200"/>
              </a:spcBef>
              <a:buClr>
                <a:srgbClr val="BEBEBE"/>
              </a:buClr>
              <a:buSzPct val="125000"/>
              <a:buChar char="•"/>
            </a:pPr>
            <a:r>
              <a:t>He is seated on a “white cloud” - indicative of the ascension and return of Jesus Christ</a:t>
            </a:r>
          </a:p>
          <a:p>
            <a:pPr lvl="1" marL="844826" indent="-273326">
              <a:spcBef>
                <a:spcPts val="1200"/>
              </a:spcBef>
              <a:buClr>
                <a:srgbClr val="BEBEBE"/>
              </a:buClr>
              <a:buSzPct val="125000"/>
              <a:buChar char="•"/>
            </a:pPr>
            <a:r>
              <a:t>Daniel 7:13, “I was watching in the night visions, And behold, One like the Son of Man, Coming with the clouds of heaven! He came to the Ancient of Days, And they brought Him near before Him.”</a:t>
            </a:r>
          </a:p>
          <a:p>
            <a:pPr lvl="1" marL="844826" indent="-273326">
              <a:spcBef>
                <a:spcPts val="1200"/>
              </a:spcBef>
              <a:buClr>
                <a:srgbClr val="BEBEBE"/>
              </a:buClr>
              <a:buSzPct val="125000"/>
              <a:buChar char="•"/>
            </a:pPr>
            <a:r>
              <a:t>Acts 1:9-11 Now when He had spoken these things, while they watched, He was taken up, and a cloud received Him out of their sight. [10] And while they looked steadfastly toward heaven as He went up, behold, two men stood by them in white apparel, [11] who also said, "Men of Galilee, why do you stand gazing up into heaven? This same Jesus, who was taken up from you into heaven, will so come in like manner as you saw Him go into heaven."</a:t>
            </a:r>
          </a:p>
          <a:p>
            <a:pPr lvl="1" marL="844826" indent="-273326">
              <a:spcBef>
                <a:spcPts val="1200"/>
              </a:spcBef>
              <a:buClr>
                <a:srgbClr val="BEBEBE"/>
              </a:buClr>
              <a:buSzPct val="125000"/>
              <a:buChar char="•"/>
            </a:pPr>
            <a:r>
              <a:t>Revelation 1:7, “Behold, He is coming with clouds, and every eye will see Him, even they who pierced Him. And all the tribes of the earth will mourn because of Him. Even so, Amen.”</a:t>
            </a:r>
          </a:p>
          <a:p>
            <a:pPr lvl="1" marL="844826" indent="-273326">
              <a:spcBef>
                <a:spcPts val="1200"/>
              </a:spcBef>
              <a:buClr>
                <a:srgbClr val="BEBEBE"/>
              </a:buClr>
              <a:buSzPct val="125000"/>
              <a:buChar char="•"/>
            </a:pPr>
            <a:r>
              <a:t>Jesus returns to the earth on a cloud for judgment – proleptic view of the Day of Judgment</a:t>
            </a:r>
          </a:p>
          <a:p>
            <a:pPr marL="273326" indent="-273326">
              <a:spcBef>
                <a:spcPts val="1200"/>
              </a:spcBef>
              <a:buClr>
                <a:srgbClr val="BEBEBE"/>
              </a:buClr>
              <a:buSzPct val="125000"/>
              <a:buChar char="•"/>
            </a:pPr>
            <a:r>
              <a:t>A “golden crown” is on his head</a:t>
            </a:r>
          </a:p>
          <a:p>
            <a:pPr lvl="1" marL="844826" indent="-273326">
              <a:spcBef>
                <a:spcPts val="1200"/>
              </a:spcBef>
              <a:buClr>
                <a:srgbClr val="BEBEBE"/>
              </a:buClr>
              <a:buSzPct val="125000"/>
              <a:buChar char="•"/>
            </a:pPr>
            <a:r>
              <a:t>The crown is the stephanos, the crown of victory</a:t>
            </a:r>
          </a:p>
          <a:p>
            <a:pPr lvl="1" marL="844826" indent="-273326">
              <a:spcBef>
                <a:spcPts val="1200"/>
              </a:spcBef>
              <a:buClr>
                <a:srgbClr val="BEBEBE"/>
              </a:buClr>
              <a:buSzPct val="125000"/>
              <a:buChar char="•"/>
            </a:pPr>
            <a:r>
              <a:t>Jesus, the King, returns</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3" name="Line"/>
          <p:cNvSpPr/>
          <p:nvPr/>
        </p:nvSpPr>
        <p:spPr>
          <a:xfrm>
            <a:off x="952500" y="5692775"/>
            <a:ext cx="22479000"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14" name="Title Text"/>
          <p:cNvSpPr txBox="1"/>
          <p:nvPr>
            <p:ph type="title"/>
          </p:nvPr>
        </p:nvSpPr>
        <p:spPr>
          <a:xfrm>
            <a:off x="952500" y="2841625"/>
            <a:ext cx="22479000" cy="2857500"/>
          </a:xfrm>
          <a:prstGeom prst="rect">
            <a:avLst/>
          </a:prstGeom>
        </p:spPr>
        <p:txBody>
          <a:bodyPr anchor="b"/>
          <a:lstStyle/>
          <a:p>
            <a:pPr/>
            <a:r>
              <a:t>Title Text</a:t>
            </a:r>
          </a:p>
        </p:txBody>
      </p:sp>
      <p:sp>
        <p:nvSpPr>
          <p:cNvPr id="15" name="Body Level One…"/>
          <p:cNvSpPr txBox="1"/>
          <p:nvPr>
            <p:ph type="body" idx="1"/>
          </p:nvPr>
        </p:nvSpPr>
        <p:spPr>
          <a:xfrm>
            <a:off x="952500" y="6334323"/>
            <a:ext cx="22479000" cy="5997179"/>
          </a:xfrm>
          <a:prstGeom prst="rect">
            <a:avLst/>
          </a:prstGeom>
        </p:spPr>
        <p:txBody>
          <a:bodyPr/>
          <a:lstStyle>
            <a:lvl1pPr marL="0" indent="0">
              <a:lnSpc>
                <a:spcPct val="120000"/>
              </a:lnSpc>
              <a:spcBef>
                <a:spcPts val="0"/>
              </a:spcBef>
              <a:buSzTx/>
              <a:buNone/>
              <a:defRPr sz="6000"/>
            </a:lvl1pPr>
            <a:lvl2pPr marL="0" indent="0">
              <a:lnSpc>
                <a:spcPct val="120000"/>
              </a:lnSpc>
              <a:spcBef>
                <a:spcPts val="0"/>
              </a:spcBef>
              <a:buSzTx/>
              <a:buNone/>
              <a:defRPr sz="6000"/>
            </a:lvl2pPr>
            <a:lvl3pPr marL="0" indent="0">
              <a:lnSpc>
                <a:spcPct val="120000"/>
              </a:lnSpc>
              <a:spcBef>
                <a:spcPts val="0"/>
              </a:spcBef>
              <a:buSzTx/>
              <a:buNone/>
              <a:defRPr sz="6000"/>
            </a:lvl3pPr>
            <a:lvl4pPr marL="0" indent="0">
              <a:lnSpc>
                <a:spcPct val="120000"/>
              </a:lnSpc>
              <a:spcBef>
                <a:spcPts val="0"/>
              </a:spcBef>
              <a:buSzTx/>
              <a:buNone/>
              <a:defRPr sz="6000"/>
            </a:lvl4pPr>
            <a:lvl5pPr marL="0" indent="0">
              <a:lnSpc>
                <a:spcPct val="120000"/>
              </a:lnSpc>
              <a:spcBef>
                <a:spcPts val="0"/>
              </a:spcBef>
              <a:buSzTx/>
              <a:buNone/>
              <a:defRPr sz="6000"/>
            </a:lvl5pPr>
          </a:lstStyle>
          <a:p>
            <a:pPr/>
            <a:r>
              <a:t>Body Level One</a:t>
            </a:r>
          </a:p>
          <a:p>
            <a:pPr lvl="1"/>
            <a:r>
              <a:t>Body Level Two</a:t>
            </a:r>
          </a:p>
          <a:p>
            <a:pPr lvl="2"/>
            <a:r>
              <a:t>Body Level Three</a:t>
            </a:r>
          </a:p>
          <a:p>
            <a:pPr lvl="3"/>
            <a:r>
              <a:t>Body Level Four</a:t>
            </a:r>
          </a:p>
          <a:p>
            <a:pPr lvl="4"/>
            <a:r>
              <a:t>Body Level Five</a:t>
            </a:r>
          </a:p>
        </p:txBody>
      </p:sp>
      <p:sp>
        <p:nvSpPr>
          <p:cNvPr id="16" name="Slide Number"/>
          <p:cNvSpPr txBox="1"/>
          <p:nvPr>
            <p:ph type="sldNum" sz="quarter" idx="2"/>
          </p:nvPr>
        </p:nvSpPr>
        <p:spPr>
          <a:xfrm>
            <a:off x="22898100" y="12319000"/>
            <a:ext cx="419100" cy="4572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9" name="–Johnny Appleseed"/>
          <p:cNvSpPr txBox="1"/>
          <p:nvPr>
            <p:ph type="body" sz="quarter" idx="21"/>
          </p:nvPr>
        </p:nvSpPr>
        <p:spPr>
          <a:xfrm>
            <a:off x="952500" y="8318500"/>
            <a:ext cx="22479000" cy="711200"/>
          </a:xfrm>
          <a:prstGeom prst="rect">
            <a:avLst/>
          </a:prstGeom>
        </p:spPr>
        <p:txBody>
          <a:bodyPr anchor="t">
            <a:spAutoFit/>
          </a:bodyPr>
          <a:lstStyle>
            <a:lvl1pPr marL="0" indent="0" algn="ctr">
              <a:lnSpc>
                <a:spcPct val="140000"/>
              </a:lnSpc>
              <a:spcBef>
                <a:spcPts val="0"/>
              </a:spcBef>
              <a:buSzTx/>
              <a:buNone/>
              <a:defRPr i="1" sz="4200">
                <a:solidFill>
                  <a:srgbClr val="9D9D9D"/>
                </a:solidFill>
              </a:defRPr>
            </a:lvl1pPr>
          </a:lstStyle>
          <a:p>
            <a:pPr/>
            <a:r>
              <a:t>–Johnny Appleseed</a:t>
            </a:r>
          </a:p>
        </p:txBody>
      </p:sp>
      <p:sp>
        <p:nvSpPr>
          <p:cNvPr id="100" name="“Type a quote here.”"/>
          <p:cNvSpPr txBox="1"/>
          <p:nvPr>
            <p:ph type="body" sz="quarter" idx="22"/>
          </p:nvPr>
        </p:nvSpPr>
        <p:spPr>
          <a:xfrm>
            <a:off x="2387600" y="6064448"/>
            <a:ext cx="19621500" cy="838201"/>
          </a:xfrm>
          <a:prstGeom prst="rect">
            <a:avLst/>
          </a:prstGeom>
        </p:spPr>
        <p:txBody>
          <a:bodyPr>
            <a:spAutoFit/>
          </a:bodyPr>
          <a:lstStyle>
            <a:lvl1pPr marL="0" indent="0" algn="ctr">
              <a:lnSpc>
                <a:spcPct val="120000"/>
              </a:lnSpc>
              <a:spcBef>
                <a:spcPts val="0"/>
              </a:spcBef>
              <a:buSzTx/>
              <a:buNone/>
              <a:defRPr sz="5000"/>
            </a:lvl1pPr>
          </a:lstStyle>
          <a:p>
            <a:pPr/>
            <a:r>
              <a:t>“Type a quote here.” </a:t>
            </a:r>
          </a:p>
        </p:txBody>
      </p:sp>
      <p:sp>
        <p:nvSpPr>
          <p:cNvPr id="10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8" name="Green and yellow boat on the shore across the water from the village of Ferragudo, Portugal at duskFishermen boats at sea near village at dusk in Algarve, south of Portugal."/>
          <p:cNvSpPr/>
          <p:nvPr>
            <p:ph type="pic" idx="21"/>
          </p:nvPr>
        </p:nvSpPr>
        <p:spPr>
          <a:xfrm>
            <a:off x="0" y="-876300"/>
            <a:ext cx="24384000" cy="16264467"/>
          </a:xfrm>
          <a:prstGeom prst="rect">
            <a:avLst/>
          </a:prstGeom>
        </p:spPr>
        <p:txBody>
          <a:bodyPr lIns="91439" tIns="45719" rIns="91439" bIns="45719" anchor="t">
            <a:noAutofit/>
          </a:bodyPr>
          <a:lstStyle/>
          <a:p>
            <a:pPr/>
          </a:p>
        </p:txBody>
      </p:sp>
      <p:sp>
        <p:nvSpPr>
          <p:cNvPr id="10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Quot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3" name="“Type a quote here.”"/>
          <p:cNvSpPr txBox="1"/>
          <p:nvPr>
            <p:ph type="body" sz="quarter" idx="21"/>
          </p:nvPr>
        </p:nvSpPr>
        <p:spPr>
          <a:xfrm>
            <a:off x="2374900" y="6045200"/>
            <a:ext cx="19621500" cy="1117600"/>
          </a:xfrm>
          <a:prstGeom prst="rect">
            <a:avLst/>
          </a:prstGeom>
        </p:spPr>
        <p:txBody>
          <a:bodyPr>
            <a:spAutoFit/>
          </a:bodyPr>
          <a:lstStyle>
            <a:lvl1pPr marL="0" indent="0" algn="ctr">
              <a:spcBef>
                <a:spcPts val="0"/>
              </a:spcBef>
              <a:buSzTx/>
              <a:buNone/>
              <a:defRPr sz="5200">
                <a:solidFill>
                  <a:srgbClr val="3E231A"/>
                </a:solidFill>
                <a:latin typeface="Papyrus"/>
                <a:ea typeface="Papyrus"/>
                <a:cs typeface="Papyrus"/>
                <a:sym typeface="Papyrus"/>
              </a:defRPr>
            </a:lvl1pPr>
          </a:lstStyle>
          <a:p>
            <a:pPr/>
            <a:r>
              <a:t>“Type a quote here.”</a:t>
            </a:r>
          </a:p>
        </p:txBody>
      </p:sp>
      <p:sp>
        <p:nvSpPr>
          <p:cNvPr id="124" name="–Johnny Appleseed"/>
          <p:cNvSpPr txBox="1"/>
          <p:nvPr>
            <p:ph type="body" sz="quarter" idx="22"/>
          </p:nvPr>
        </p:nvSpPr>
        <p:spPr>
          <a:xfrm>
            <a:off x="2374900" y="8953500"/>
            <a:ext cx="19621500" cy="850900"/>
          </a:xfrm>
          <a:prstGeom prst="rect">
            <a:avLst/>
          </a:prstGeom>
        </p:spPr>
        <p:txBody>
          <a:bodyPr anchor="t">
            <a:spAutoFit/>
          </a:bodyPr>
          <a:lstStyle>
            <a:lvl1pPr marL="0" indent="0" algn="ctr">
              <a:spcBef>
                <a:spcPts val="0"/>
              </a:spcBef>
              <a:buSzTx/>
              <a:buNone/>
              <a:defRPr sz="3800">
                <a:solidFill>
                  <a:srgbClr val="3E231A"/>
                </a:solidFill>
                <a:latin typeface="Papyrus"/>
                <a:ea typeface="Papyrus"/>
                <a:cs typeface="Papyrus"/>
                <a:sym typeface="Papyrus"/>
              </a:defRPr>
            </a:lvl1pPr>
          </a:lstStyle>
          <a:p>
            <a:pPr/>
            <a:r>
              <a:t>–Johnny Appleseed</a:t>
            </a:r>
          </a:p>
        </p:txBody>
      </p:sp>
      <p:sp>
        <p:nvSpPr>
          <p:cNvPr id="125" name="Slide Number"/>
          <p:cNvSpPr txBox="1"/>
          <p:nvPr>
            <p:ph type="sldNum" sz="quarter" idx="2"/>
          </p:nvPr>
        </p:nvSpPr>
        <p:spPr>
          <a:xfrm>
            <a:off x="11993858" y="13144500"/>
            <a:ext cx="393205" cy="571500"/>
          </a:xfrm>
          <a:prstGeom prst="rect">
            <a:avLst/>
          </a:prstGeom>
        </p:spPr>
        <p:txBody>
          <a:bodyPr anchor="b"/>
          <a:lstStyle>
            <a:lvl1pPr>
              <a:defRPr>
                <a:solidFill>
                  <a:srgbClr val="3E231A"/>
                </a:solidFill>
                <a:latin typeface="Papyrus"/>
                <a:ea typeface="Papyrus"/>
                <a:cs typeface="Papyrus"/>
                <a:sym typeface="Papyru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mp; 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32" name="Title Text"/>
          <p:cNvSpPr txBox="1"/>
          <p:nvPr>
            <p:ph type="title"/>
          </p:nvPr>
        </p:nvSpPr>
        <p:spPr>
          <a:xfrm>
            <a:off x="2374900" y="889000"/>
            <a:ext cx="19621500" cy="2959100"/>
          </a:xfrm>
          <a:prstGeom prst="rect">
            <a:avLst/>
          </a:prstGeom>
        </p:spPr>
        <p:txBody>
          <a:bodyPr/>
          <a:lstStyle>
            <a:lvl1pPr algn="ctr">
              <a:lnSpc>
                <a:spcPct val="100000"/>
              </a:lnSpc>
              <a:defRPr cap="none" sz="10000">
                <a:solidFill>
                  <a:srgbClr val="3E231A"/>
                </a:solidFill>
                <a:latin typeface="Papyrus"/>
                <a:ea typeface="Papyrus"/>
                <a:cs typeface="Papyrus"/>
                <a:sym typeface="Papyrus"/>
              </a:defRPr>
            </a:lvl1pPr>
          </a:lstStyle>
          <a:p>
            <a:pPr/>
            <a:r>
              <a:t>Title Text</a:t>
            </a:r>
          </a:p>
        </p:txBody>
      </p:sp>
      <p:sp>
        <p:nvSpPr>
          <p:cNvPr id="133" name="Body Level One…"/>
          <p:cNvSpPr txBox="1"/>
          <p:nvPr>
            <p:ph type="body" idx="1"/>
          </p:nvPr>
        </p:nvSpPr>
        <p:spPr>
          <a:xfrm>
            <a:off x="2374900" y="4127500"/>
            <a:ext cx="19621500" cy="8191500"/>
          </a:xfrm>
          <a:prstGeom prst="rect">
            <a:avLst/>
          </a:prstGeom>
        </p:spPr>
        <p:txBody>
          <a:bodyPr/>
          <a:lstStyle>
            <a:lvl1pPr marL="660400" indent="-660400">
              <a:spcBef>
                <a:spcPts val="4200"/>
              </a:spcBef>
              <a:buSzPct val="25000"/>
              <a:buBlip>
                <a:blip r:embed="rId3"/>
              </a:buBlip>
              <a:defRPr sz="5200">
                <a:solidFill>
                  <a:srgbClr val="3E231A"/>
                </a:solidFill>
                <a:latin typeface="Papyrus"/>
                <a:ea typeface="Papyrus"/>
                <a:cs typeface="Papyrus"/>
                <a:sym typeface="Papyrus"/>
              </a:defRPr>
            </a:lvl1pPr>
            <a:lvl2pPr marL="1320800" indent="-660400">
              <a:spcBef>
                <a:spcPts val="4200"/>
              </a:spcBef>
              <a:buSzPct val="25000"/>
              <a:buBlip>
                <a:blip r:embed="rId3"/>
              </a:buBlip>
              <a:defRPr sz="5200">
                <a:solidFill>
                  <a:srgbClr val="3E231A"/>
                </a:solidFill>
                <a:latin typeface="Papyrus"/>
                <a:ea typeface="Papyrus"/>
                <a:cs typeface="Papyrus"/>
                <a:sym typeface="Papyrus"/>
              </a:defRPr>
            </a:lvl2pPr>
            <a:lvl3pPr marL="1981200" indent="-660400">
              <a:spcBef>
                <a:spcPts val="4200"/>
              </a:spcBef>
              <a:buSzPct val="25000"/>
              <a:buBlip>
                <a:blip r:embed="rId3"/>
              </a:buBlip>
              <a:defRPr sz="5200">
                <a:solidFill>
                  <a:srgbClr val="3E231A"/>
                </a:solidFill>
                <a:latin typeface="Papyrus"/>
                <a:ea typeface="Papyrus"/>
                <a:cs typeface="Papyrus"/>
                <a:sym typeface="Papyrus"/>
              </a:defRPr>
            </a:lvl3pPr>
            <a:lvl4pPr marL="2641600" indent="-660400">
              <a:spcBef>
                <a:spcPts val="4200"/>
              </a:spcBef>
              <a:buSzPct val="25000"/>
              <a:buBlip>
                <a:blip r:embed="rId3"/>
              </a:buBlip>
              <a:defRPr sz="5200">
                <a:solidFill>
                  <a:srgbClr val="3E231A"/>
                </a:solidFill>
                <a:latin typeface="Papyrus"/>
                <a:ea typeface="Papyrus"/>
                <a:cs typeface="Papyrus"/>
                <a:sym typeface="Papyrus"/>
              </a:defRPr>
            </a:lvl4pPr>
            <a:lvl5pPr marL="3302000" indent="-660400">
              <a:spcBef>
                <a:spcPts val="4200"/>
              </a:spcBef>
              <a:buSzPct val="25000"/>
              <a:buBlip>
                <a:blip r:embed="rId3"/>
              </a:buBlip>
              <a:defRPr sz="5200">
                <a:solidFill>
                  <a:srgbClr val="3E231A"/>
                </a:solidFill>
                <a:latin typeface="Papyrus"/>
                <a:ea typeface="Papyrus"/>
                <a:cs typeface="Papyrus"/>
                <a:sym typeface="Papyrus"/>
              </a:defRPr>
            </a:lvl5pPr>
          </a:lstStyle>
          <a:p>
            <a:pPr/>
            <a:r>
              <a:t>Body Level One</a:t>
            </a:r>
          </a:p>
          <a:p>
            <a:pPr lvl="1"/>
            <a:r>
              <a:t>Body Level Two</a:t>
            </a:r>
          </a:p>
          <a:p>
            <a:pPr lvl="2"/>
            <a:r>
              <a:t>Body Level Three</a:t>
            </a:r>
          </a:p>
          <a:p>
            <a:pPr lvl="3"/>
            <a:r>
              <a:t>Body Level Four</a:t>
            </a:r>
          </a:p>
          <a:p>
            <a:pPr lvl="4"/>
            <a:r>
              <a:t>Body Level Five</a:t>
            </a:r>
          </a:p>
        </p:txBody>
      </p:sp>
      <p:sp>
        <p:nvSpPr>
          <p:cNvPr id="134" name="Slide Number"/>
          <p:cNvSpPr txBox="1"/>
          <p:nvPr>
            <p:ph type="sldNum" sz="quarter" idx="2"/>
          </p:nvPr>
        </p:nvSpPr>
        <p:spPr>
          <a:xfrm>
            <a:off x="11993858" y="13144500"/>
            <a:ext cx="393205" cy="571500"/>
          </a:xfrm>
          <a:prstGeom prst="rect">
            <a:avLst/>
          </a:prstGeom>
        </p:spPr>
        <p:txBody>
          <a:bodyPr anchor="b"/>
          <a:lstStyle>
            <a:lvl1pPr>
              <a:defRPr>
                <a:solidFill>
                  <a:srgbClr val="3E231A"/>
                </a:solidFill>
                <a:latin typeface="Papyrus"/>
                <a:ea typeface="Papyrus"/>
                <a:cs typeface="Papyrus"/>
                <a:sym typeface="Papyru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Bullets &amp; Photo">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41" name="Pyramids of Giza silhouetted against an orange sunset"/>
          <p:cNvSpPr/>
          <p:nvPr>
            <p:ph type="pic" sz="half" idx="21"/>
          </p:nvPr>
        </p:nvSpPr>
        <p:spPr>
          <a:xfrm>
            <a:off x="10109200" y="3606800"/>
            <a:ext cx="12472592" cy="8382000"/>
          </a:xfrm>
          <a:prstGeom prst="rect">
            <a:avLst/>
          </a:prstGeom>
          <a:ln w="9525">
            <a:round/>
          </a:ln>
        </p:spPr>
        <p:txBody>
          <a:bodyPr lIns="91439" tIns="45719" rIns="91439" bIns="45719" anchor="t">
            <a:noAutofit/>
          </a:bodyPr>
          <a:lstStyle/>
          <a:p>
            <a:pPr/>
          </a:p>
        </p:txBody>
      </p:sp>
      <p:sp>
        <p:nvSpPr>
          <p:cNvPr id="142" name="Title Text"/>
          <p:cNvSpPr txBox="1"/>
          <p:nvPr>
            <p:ph type="title"/>
          </p:nvPr>
        </p:nvSpPr>
        <p:spPr>
          <a:xfrm>
            <a:off x="2374900" y="889000"/>
            <a:ext cx="19621500" cy="2959100"/>
          </a:xfrm>
          <a:prstGeom prst="rect">
            <a:avLst/>
          </a:prstGeom>
        </p:spPr>
        <p:txBody>
          <a:bodyPr/>
          <a:lstStyle>
            <a:lvl1pPr algn="ctr">
              <a:lnSpc>
                <a:spcPct val="100000"/>
              </a:lnSpc>
              <a:defRPr cap="none" sz="10000">
                <a:solidFill>
                  <a:srgbClr val="3E231A"/>
                </a:solidFill>
                <a:latin typeface="Papyrus"/>
                <a:ea typeface="Papyrus"/>
                <a:cs typeface="Papyrus"/>
                <a:sym typeface="Papyrus"/>
              </a:defRPr>
            </a:lvl1pPr>
          </a:lstStyle>
          <a:p>
            <a:pPr/>
            <a:r>
              <a:t>Title Text</a:t>
            </a:r>
          </a:p>
        </p:txBody>
      </p:sp>
      <p:sp>
        <p:nvSpPr>
          <p:cNvPr id="143" name="Body Level One…"/>
          <p:cNvSpPr txBox="1"/>
          <p:nvPr>
            <p:ph type="body" sz="half" idx="1"/>
          </p:nvPr>
        </p:nvSpPr>
        <p:spPr>
          <a:xfrm>
            <a:off x="2374900" y="4140200"/>
            <a:ext cx="9410700" cy="7874000"/>
          </a:xfrm>
          <a:prstGeom prst="rect">
            <a:avLst/>
          </a:prstGeom>
        </p:spPr>
        <p:txBody>
          <a:bodyPr/>
          <a:lstStyle>
            <a:lvl1pPr marL="533400" indent="-533400">
              <a:spcBef>
                <a:spcPts val="3900"/>
              </a:spcBef>
              <a:buSzPct val="25000"/>
              <a:buBlip>
                <a:blip r:embed="rId3"/>
              </a:buBlip>
              <a:defRPr sz="4200">
                <a:solidFill>
                  <a:srgbClr val="3E231A"/>
                </a:solidFill>
                <a:latin typeface="Papyrus"/>
                <a:ea typeface="Papyrus"/>
                <a:cs typeface="Papyrus"/>
                <a:sym typeface="Papyrus"/>
              </a:defRPr>
            </a:lvl1pPr>
            <a:lvl2pPr marL="1066800" indent="-533400">
              <a:spcBef>
                <a:spcPts val="3900"/>
              </a:spcBef>
              <a:buSzPct val="25000"/>
              <a:buBlip>
                <a:blip r:embed="rId3"/>
              </a:buBlip>
              <a:defRPr sz="4200">
                <a:solidFill>
                  <a:srgbClr val="3E231A"/>
                </a:solidFill>
                <a:latin typeface="Papyrus"/>
                <a:ea typeface="Papyrus"/>
                <a:cs typeface="Papyrus"/>
                <a:sym typeface="Papyrus"/>
              </a:defRPr>
            </a:lvl2pPr>
            <a:lvl3pPr marL="1600200" indent="-533400">
              <a:spcBef>
                <a:spcPts val="3900"/>
              </a:spcBef>
              <a:buSzPct val="25000"/>
              <a:buBlip>
                <a:blip r:embed="rId3"/>
              </a:buBlip>
              <a:defRPr sz="4200">
                <a:solidFill>
                  <a:srgbClr val="3E231A"/>
                </a:solidFill>
                <a:latin typeface="Papyrus"/>
                <a:ea typeface="Papyrus"/>
                <a:cs typeface="Papyrus"/>
                <a:sym typeface="Papyrus"/>
              </a:defRPr>
            </a:lvl3pPr>
            <a:lvl4pPr marL="2133600" indent="-533400">
              <a:spcBef>
                <a:spcPts val="3900"/>
              </a:spcBef>
              <a:buSzPct val="25000"/>
              <a:buBlip>
                <a:blip r:embed="rId3"/>
              </a:buBlip>
              <a:defRPr sz="4200">
                <a:solidFill>
                  <a:srgbClr val="3E231A"/>
                </a:solidFill>
                <a:latin typeface="Papyrus"/>
                <a:ea typeface="Papyrus"/>
                <a:cs typeface="Papyrus"/>
                <a:sym typeface="Papyrus"/>
              </a:defRPr>
            </a:lvl4pPr>
            <a:lvl5pPr marL="2667000" indent="-533400">
              <a:spcBef>
                <a:spcPts val="3900"/>
              </a:spcBef>
              <a:buSzPct val="25000"/>
              <a:buBlip>
                <a:blip r:embed="rId3"/>
              </a:buBlip>
              <a:defRPr sz="4200">
                <a:solidFill>
                  <a:srgbClr val="3E231A"/>
                </a:solidFill>
                <a:latin typeface="Papyrus"/>
                <a:ea typeface="Papyrus"/>
                <a:cs typeface="Papyrus"/>
                <a:sym typeface="Papyrus"/>
              </a:defRPr>
            </a:lvl5pPr>
          </a:lstStyle>
          <a:p>
            <a:pPr/>
            <a:r>
              <a:t>Body Level One</a:t>
            </a:r>
          </a:p>
          <a:p>
            <a:pPr lvl="1"/>
            <a:r>
              <a:t>Body Level Two</a:t>
            </a:r>
          </a:p>
          <a:p>
            <a:pPr lvl="2"/>
            <a:r>
              <a:t>Body Level Three</a:t>
            </a:r>
          </a:p>
          <a:p>
            <a:pPr lvl="3"/>
            <a:r>
              <a:t>Body Level Four</a:t>
            </a:r>
          </a:p>
          <a:p>
            <a:pPr lvl="4"/>
            <a:r>
              <a:t>Body Level Five</a:t>
            </a:r>
          </a:p>
        </p:txBody>
      </p:sp>
      <p:sp>
        <p:nvSpPr>
          <p:cNvPr id="144" name="Slide Number"/>
          <p:cNvSpPr txBox="1"/>
          <p:nvPr>
            <p:ph type="sldNum" sz="quarter" idx="2"/>
          </p:nvPr>
        </p:nvSpPr>
        <p:spPr>
          <a:xfrm>
            <a:off x="11993858" y="13144500"/>
            <a:ext cx="393205" cy="571500"/>
          </a:xfrm>
          <a:prstGeom prst="rect">
            <a:avLst/>
          </a:prstGeom>
        </p:spPr>
        <p:txBody>
          <a:bodyPr anchor="b"/>
          <a:lstStyle>
            <a:lvl1pPr>
              <a:defRPr>
                <a:solidFill>
                  <a:srgbClr val="3E231A"/>
                </a:solidFill>
                <a:latin typeface="Papyrus"/>
                <a:ea typeface="Papyrus"/>
                <a:cs typeface="Papyrus"/>
                <a:sym typeface="Papyru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3" name="Rock formations in the turquoise waters of Algarve, Portugal"/>
          <p:cNvSpPr/>
          <p:nvPr>
            <p:ph type="pic" idx="21"/>
          </p:nvPr>
        </p:nvSpPr>
        <p:spPr>
          <a:xfrm>
            <a:off x="927100" y="-1765300"/>
            <a:ext cx="22529800" cy="15019865"/>
          </a:xfrm>
          <a:prstGeom prst="rect">
            <a:avLst/>
          </a:prstGeom>
          <a:ln w="9525">
            <a:round/>
          </a:ln>
        </p:spPr>
        <p:txBody>
          <a:bodyPr lIns="91439" tIns="45719" rIns="91439" bIns="45719" anchor="t">
            <a:noAutofit/>
          </a:bodyPr>
          <a:lstStyle/>
          <a:p>
            <a:pPr/>
          </a:p>
        </p:txBody>
      </p:sp>
      <p:sp>
        <p:nvSpPr>
          <p:cNvPr id="24" name="Title Text"/>
          <p:cNvSpPr txBox="1"/>
          <p:nvPr>
            <p:ph type="title"/>
          </p:nvPr>
        </p:nvSpPr>
        <p:spPr>
          <a:xfrm>
            <a:off x="952500" y="9982200"/>
            <a:ext cx="22479000" cy="1574800"/>
          </a:xfrm>
          <a:prstGeom prst="rect">
            <a:avLst/>
          </a:prstGeom>
        </p:spPr>
        <p:txBody>
          <a:bodyPr anchor="b"/>
          <a:lstStyle/>
          <a:p>
            <a:pPr/>
            <a:r>
              <a:t>Title Text</a:t>
            </a:r>
          </a:p>
        </p:txBody>
      </p:sp>
      <p:sp>
        <p:nvSpPr>
          <p:cNvPr id="25" name="Body Level One…"/>
          <p:cNvSpPr txBox="1"/>
          <p:nvPr>
            <p:ph type="body" sz="quarter" idx="1"/>
          </p:nvPr>
        </p:nvSpPr>
        <p:spPr>
          <a:xfrm>
            <a:off x="952500" y="11620500"/>
            <a:ext cx="22479000" cy="1181100"/>
          </a:xfrm>
          <a:prstGeom prst="rect">
            <a:avLst/>
          </a:prstGeom>
        </p:spPr>
        <p:txBody>
          <a:bodyPr anchor="t"/>
          <a:lstStyle>
            <a:lvl1pPr marL="0" indent="0">
              <a:lnSpc>
                <a:spcPct val="120000"/>
              </a:lnSpc>
              <a:spcBef>
                <a:spcPts val="0"/>
              </a:spcBef>
              <a:buSzTx/>
              <a:buNone/>
              <a:defRPr sz="3200"/>
            </a:lvl1pPr>
            <a:lvl2pPr marL="0" indent="0">
              <a:lnSpc>
                <a:spcPct val="120000"/>
              </a:lnSpc>
              <a:spcBef>
                <a:spcPts val="0"/>
              </a:spcBef>
              <a:buSzTx/>
              <a:buNone/>
              <a:defRPr sz="3200"/>
            </a:lvl2pPr>
            <a:lvl3pPr marL="0" indent="0">
              <a:lnSpc>
                <a:spcPct val="120000"/>
              </a:lnSpc>
              <a:spcBef>
                <a:spcPts val="0"/>
              </a:spcBef>
              <a:buSzTx/>
              <a:buNone/>
              <a:defRPr sz="3200"/>
            </a:lvl3pPr>
            <a:lvl4pPr marL="0" indent="0">
              <a:lnSpc>
                <a:spcPct val="120000"/>
              </a:lnSpc>
              <a:spcBef>
                <a:spcPts val="0"/>
              </a:spcBef>
              <a:buSzTx/>
              <a:buNone/>
              <a:defRPr sz="3200"/>
            </a:lvl4pPr>
            <a:lvl5pPr marL="0" indent="0">
              <a:lnSpc>
                <a:spcPct val="120000"/>
              </a:lnSpc>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2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3" name="Title Text"/>
          <p:cNvSpPr txBox="1"/>
          <p:nvPr>
            <p:ph type="title"/>
          </p:nvPr>
        </p:nvSpPr>
        <p:spPr>
          <a:xfrm>
            <a:off x="952500" y="5435600"/>
            <a:ext cx="22479000" cy="2857500"/>
          </a:xfrm>
          <a:prstGeom prst="rect">
            <a:avLst/>
          </a:prstGeom>
        </p:spPr>
        <p:txBody>
          <a:bodyPr/>
          <a:lstStyle/>
          <a:p>
            <a:pPr/>
            <a:r>
              <a:t>Title Text</a:t>
            </a:r>
          </a:p>
        </p:txBody>
      </p:sp>
      <p:sp>
        <p:nvSpPr>
          <p:cNvPr id="3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41" name="Lighthouse in Portugal with coastal rock formations in the foreground overlooking the ocean at sunset "/>
          <p:cNvSpPr/>
          <p:nvPr>
            <p:ph type="pic" idx="21"/>
          </p:nvPr>
        </p:nvSpPr>
        <p:spPr>
          <a:xfrm>
            <a:off x="12623800" y="-1346200"/>
            <a:ext cx="10928468" cy="16319500"/>
          </a:xfrm>
          <a:prstGeom prst="rect">
            <a:avLst/>
          </a:prstGeom>
          <a:ln w="9525">
            <a:round/>
          </a:ln>
        </p:spPr>
        <p:txBody>
          <a:bodyPr lIns="91439" tIns="45719" rIns="91439" bIns="45719" anchor="t">
            <a:noAutofit/>
          </a:bodyPr>
          <a:lstStyle/>
          <a:p>
            <a:pPr/>
          </a:p>
        </p:txBody>
      </p:sp>
      <p:sp>
        <p:nvSpPr>
          <p:cNvPr id="42" name="Title Text"/>
          <p:cNvSpPr txBox="1"/>
          <p:nvPr>
            <p:ph type="title"/>
          </p:nvPr>
        </p:nvSpPr>
        <p:spPr>
          <a:xfrm>
            <a:off x="952500" y="3378200"/>
            <a:ext cx="10934700" cy="8534400"/>
          </a:xfrm>
          <a:prstGeom prst="rect">
            <a:avLst/>
          </a:prstGeom>
        </p:spPr>
        <p:txBody>
          <a:bodyPr anchor="t"/>
          <a:lstStyle/>
          <a:p>
            <a:pPr/>
            <a:r>
              <a:t>Title Text</a:t>
            </a:r>
          </a:p>
        </p:txBody>
      </p:sp>
      <p:sp>
        <p:nvSpPr>
          <p:cNvPr id="43" name="Body Level One…"/>
          <p:cNvSpPr txBox="1"/>
          <p:nvPr>
            <p:ph type="body" sz="quarter" idx="1"/>
          </p:nvPr>
        </p:nvSpPr>
        <p:spPr>
          <a:xfrm>
            <a:off x="952500" y="1638300"/>
            <a:ext cx="10934700" cy="1181100"/>
          </a:xfrm>
          <a:prstGeom prst="rect">
            <a:avLst/>
          </a:prstGeom>
        </p:spPr>
        <p:txBody>
          <a:bodyPr anchor="t"/>
          <a:lstStyle>
            <a:lvl1pPr marL="0" indent="0">
              <a:lnSpc>
                <a:spcPct val="120000"/>
              </a:lnSpc>
              <a:spcBef>
                <a:spcPts val="0"/>
              </a:spcBef>
              <a:buSzTx/>
              <a:buNone/>
              <a:defRPr sz="3200"/>
            </a:lvl1pPr>
            <a:lvl2pPr marL="0" indent="0">
              <a:lnSpc>
                <a:spcPct val="120000"/>
              </a:lnSpc>
              <a:spcBef>
                <a:spcPts val="0"/>
              </a:spcBef>
              <a:buSzTx/>
              <a:buNone/>
              <a:defRPr sz="3200"/>
            </a:lvl2pPr>
            <a:lvl3pPr marL="0" indent="0">
              <a:lnSpc>
                <a:spcPct val="120000"/>
              </a:lnSpc>
              <a:spcBef>
                <a:spcPts val="0"/>
              </a:spcBef>
              <a:buSzTx/>
              <a:buNone/>
              <a:defRPr sz="3200"/>
            </a:lvl3pPr>
            <a:lvl4pPr marL="0" indent="0">
              <a:lnSpc>
                <a:spcPct val="120000"/>
              </a:lnSpc>
              <a:spcBef>
                <a:spcPts val="0"/>
              </a:spcBef>
              <a:buSzTx/>
              <a:buNone/>
              <a:defRPr sz="3200"/>
            </a:lvl4pPr>
            <a:lvl5pPr marL="0" indent="0">
              <a:lnSpc>
                <a:spcPct val="120000"/>
              </a:lnSpc>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4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51" name="Line"/>
          <p:cNvSpPr/>
          <p:nvPr/>
        </p:nvSpPr>
        <p:spPr>
          <a:xfrm>
            <a:off x="952500" y="3619500"/>
            <a:ext cx="22494922"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52" name="Title Text"/>
          <p:cNvSpPr txBox="1"/>
          <p:nvPr>
            <p:ph type="title"/>
          </p:nvPr>
        </p:nvSpPr>
        <p:spPr>
          <a:prstGeom prst="rect">
            <a:avLst/>
          </a:prstGeom>
        </p:spPr>
        <p:txBody>
          <a:bodyPr/>
          <a:lstStyle/>
          <a:p>
            <a:pPr/>
            <a:r>
              <a:t>Title Text</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60" name="Line"/>
          <p:cNvSpPr/>
          <p:nvPr/>
        </p:nvSpPr>
        <p:spPr>
          <a:xfrm>
            <a:off x="952500" y="3619500"/>
            <a:ext cx="22479000"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61" name="Title Text"/>
          <p:cNvSpPr txBox="1"/>
          <p:nvPr>
            <p:ph type="title"/>
          </p:nvPr>
        </p:nvSpPr>
        <p:spPr>
          <a:prstGeom prst="rect">
            <a:avLst/>
          </a:prstGeom>
        </p:spPr>
        <p:txBody>
          <a:bodyPr/>
          <a:lstStyle/>
          <a:p>
            <a:pPr/>
            <a:r>
              <a:t>Title Text</a:t>
            </a:r>
          </a:p>
        </p:txBody>
      </p:sp>
      <p:sp>
        <p:nvSpPr>
          <p:cNvPr id="62" name="Body Level One…"/>
          <p:cNvSpPr txBox="1"/>
          <p:nvPr>
            <p:ph type="body" idx="1"/>
          </p:nvPr>
        </p:nvSpPr>
        <p:spPr>
          <a:xfrm>
            <a:off x="952500" y="4267200"/>
            <a:ext cx="22479000" cy="80518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6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70" name="Line"/>
          <p:cNvSpPr/>
          <p:nvPr/>
        </p:nvSpPr>
        <p:spPr>
          <a:xfrm>
            <a:off x="952500" y="3619500"/>
            <a:ext cx="22479000"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71" name="Rock formations in the turquoise waters of Algarve, Portugal"/>
          <p:cNvSpPr/>
          <p:nvPr>
            <p:ph type="pic" sz="half" idx="21"/>
          </p:nvPr>
        </p:nvSpPr>
        <p:spPr>
          <a:xfrm>
            <a:off x="381000" y="4229100"/>
            <a:ext cx="11684000" cy="7789334"/>
          </a:xfrm>
          <a:prstGeom prst="rect">
            <a:avLst/>
          </a:prstGeom>
          <a:ln w="9525">
            <a:round/>
          </a:ln>
        </p:spPr>
        <p:txBody>
          <a:bodyPr lIns="91439" tIns="45719" rIns="91439" bIns="45719" anchor="t">
            <a:noAutofit/>
          </a:bodyPr>
          <a:lstStyle/>
          <a:p>
            <a:pPr/>
          </a:p>
        </p:txBody>
      </p:sp>
      <p:sp>
        <p:nvSpPr>
          <p:cNvPr id="72" name="Title Text"/>
          <p:cNvSpPr txBox="1"/>
          <p:nvPr>
            <p:ph type="title"/>
          </p:nvPr>
        </p:nvSpPr>
        <p:spPr>
          <a:prstGeom prst="rect">
            <a:avLst/>
          </a:prstGeom>
        </p:spPr>
        <p:txBody>
          <a:bodyPr/>
          <a:lstStyle/>
          <a:p>
            <a:pPr/>
            <a:r>
              <a:t>Title Text</a:t>
            </a:r>
          </a:p>
        </p:txBody>
      </p:sp>
      <p:sp>
        <p:nvSpPr>
          <p:cNvPr id="73" name="Body Level One…"/>
          <p:cNvSpPr txBox="1"/>
          <p:nvPr>
            <p:ph type="body" sz="half" idx="1"/>
          </p:nvPr>
        </p:nvSpPr>
        <p:spPr>
          <a:xfrm>
            <a:off x="12687300" y="4114800"/>
            <a:ext cx="10744200" cy="7950200"/>
          </a:xfrm>
          <a:prstGeom prst="rect">
            <a:avLst/>
          </a:prstGeom>
        </p:spPr>
        <p:txBody>
          <a:bodyPr/>
          <a:lstStyle>
            <a:lvl1pPr marL="495300" indent="-495300">
              <a:spcBef>
                <a:spcPts val="4500"/>
              </a:spcBef>
              <a:buSzPct val="30000"/>
              <a:buBlip>
                <a:blip r:embed="rId2"/>
              </a:buBlip>
              <a:defRPr sz="4200"/>
            </a:lvl1pPr>
            <a:lvl2pPr marL="990600" indent="-495300">
              <a:spcBef>
                <a:spcPts val="4500"/>
              </a:spcBef>
              <a:buSzPct val="30000"/>
              <a:buBlip>
                <a:blip r:embed="rId2"/>
              </a:buBlip>
              <a:defRPr sz="4200"/>
            </a:lvl2pPr>
            <a:lvl3pPr marL="1485900" indent="-495300">
              <a:spcBef>
                <a:spcPts val="4500"/>
              </a:spcBef>
              <a:buSzPct val="30000"/>
              <a:buBlip>
                <a:blip r:embed="rId2"/>
              </a:buBlip>
              <a:defRPr sz="4200"/>
            </a:lvl3pPr>
            <a:lvl4pPr marL="1981200" indent="-495300">
              <a:spcBef>
                <a:spcPts val="4500"/>
              </a:spcBef>
              <a:buSzPct val="30000"/>
              <a:buBlip>
                <a:blip r:embed="rId2"/>
              </a:buBlip>
              <a:defRPr sz="4200"/>
            </a:lvl4pPr>
            <a:lvl5pPr marL="2476500" indent="-495300">
              <a:spcBef>
                <a:spcPts val="4500"/>
              </a:spcBef>
              <a:buSzPct val="30000"/>
              <a:buBlip>
                <a:blip r:embed="rId2"/>
              </a:buBlip>
              <a:defRPr sz="4200"/>
            </a:lvl5pPr>
          </a:lstStyle>
          <a:p>
            <a:pPr/>
            <a:r>
              <a:t>Body Level One</a:t>
            </a:r>
          </a:p>
          <a:p>
            <a:pPr lvl="1"/>
            <a:r>
              <a:t>Body Level Two</a:t>
            </a:r>
          </a:p>
          <a:p>
            <a:pPr lvl="2"/>
            <a:r>
              <a:t>Body Level Three</a:t>
            </a:r>
          </a:p>
          <a:p>
            <a:pPr lvl="3"/>
            <a:r>
              <a:t>Body Level Four</a:t>
            </a:r>
          </a:p>
          <a:p>
            <a:pPr lvl="4"/>
            <a:r>
              <a:t>Body Level Five</a:t>
            </a:r>
          </a:p>
        </p:txBody>
      </p:sp>
      <p:sp>
        <p:nvSpPr>
          <p:cNvPr id="7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81" name="Body Level One…"/>
          <p:cNvSpPr txBox="1"/>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8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9" name="Green and yellow boat at water’s edge across from the village of Ferragudo, Portugal at duskFishermen boats at sea near village at dusk in Algarve, south of Portugal."/>
          <p:cNvSpPr/>
          <p:nvPr>
            <p:ph type="pic" sz="half" idx="21"/>
          </p:nvPr>
        </p:nvSpPr>
        <p:spPr>
          <a:xfrm>
            <a:off x="13208000" y="520700"/>
            <a:ext cx="10909968" cy="7277100"/>
          </a:xfrm>
          <a:prstGeom prst="rect">
            <a:avLst/>
          </a:prstGeom>
          <a:ln w="9525">
            <a:round/>
          </a:ln>
        </p:spPr>
        <p:txBody>
          <a:bodyPr lIns="91439" tIns="45719" rIns="91439" bIns="45719" anchor="t">
            <a:noAutofit/>
          </a:bodyPr>
          <a:lstStyle/>
          <a:p>
            <a:pPr/>
          </a:p>
        </p:txBody>
      </p:sp>
      <p:sp>
        <p:nvSpPr>
          <p:cNvPr id="90" name="Rock formations in the turquoise waters of Algarve, Portugal"/>
          <p:cNvSpPr/>
          <p:nvPr>
            <p:ph type="pic" sz="half" idx="22"/>
          </p:nvPr>
        </p:nvSpPr>
        <p:spPr>
          <a:xfrm>
            <a:off x="13208000" y="6146800"/>
            <a:ext cx="10160000" cy="6773334"/>
          </a:xfrm>
          <a:prstGeom prst="rect">
            <a:avLst/>
          </a:prstGeom>
          <a:ln w="9525">
            <a:round/>
          </a:ln>
        </p:spPr>
        <p:txBody>
          <a:bodyPr lIns="91439" tIns="45719" rIns="91439" bIns="45719" anchor="t">
            <a:noAutofit/>
          </a:bodyPr>
          <a:lstStyle/>
          <a:p>
            <a:pPr/>
          </a:p>
        </p:txBody>
      </p:sp>
      <p:sp>
        <p:nvSpPr>
          <p:cNvPr id="91" name="Lighthouse in Portugal with coastal rock formations in the foreground overlooking the ocean at sunset "/>
          <p:cNvSpPr/>
          <p:nvPr>
            <p:ph type="pic" idx="23"/>
          </p:nvPr>
        </p:nvSpPr>
        <p:spPr>
          <a:xfrm>
            <a:off x="742138" y="-1391145"/>
            <a:ext cx="11855474" cy="17703801"/>
          </a:xfrm>
          <a:prstGeom prst="rect">
            <a:avLst/>
          </a:prstGeom>
          <a:ln w="9525">
            <a:round/>
          </a:ln>
        </p:spPr>
        <p:txBody>
          <a:bodyPr lIns="91439" tIns="45719" rIns="91439" bIns="45719" anchor="t">
            <a:noAutofit/>
          </a:bodyPr>
          <a:lstStyle/>
          <a:p>
            <a:pPr/>
          </a:p>
        </p:txBody>
      </p:sp>
      <p:sp>
        <p:nvSpPr>
          <p:cNvPr id="9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 Id="rId16" Type="http://schemas.openxmlformats.org/officeDocument/2006/relationships/slideLayout" Target="../slideLayouts/slideLayout13.xml"/><Relationship Id="rId17" Type="http://schemas.openxmlformats.org/officeDocument/2006/relationships/slideLayout" Target="../slideLayouts/slideLayout14.xml"/><Relationship Id="rId18"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2" name="Line"/>
          <p:cNvSpPr/>
          <p:nvPr/>
        </p:nvSpPr>
        <p:spPr>
          <a:xfrm>
            <a:off x="952500" y="13004800"/>
            <a:ext cx="22479000" cy="0"/>
          </a:xfrm>
          <a:prstGeom prst="line">
            <a:avLst/>
          </a:prstGeom>
          <a:ln w="762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3" name="Line"/>
          <p:cNvSpPr/>
          <p:nvPr/>
        </p:nvSpPr>
        <p:spPr>
          <a:xfrm>
            <a:off x="952500" y="711200"/>
            <a:ext cx="22479000"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4" name="Body Level One…"/>
          <p:cNvSpPr txBox="1"/>
          <p:nvPr>
            <p:ph type="body" idx="1"/>
          </p:nvPr>
        </p:nvSpPr>
        <p:spPr>
          <a:xfrm>
            <a:off x="952500" y="1384300"/>
            <a:ext cx="22479000" cy="10947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5" name="Title Text"/>
          <p:cNvSpPr txBox="1"/>
          <p:nvPr>
            <p:ph type="title"/>
          </p:nvPr>
        </p:nvSpPr>
        <p:spPr>
          <a:xfrm>
            <a:off x="952500" y="838200"/>
            <a:ext cx="22479000" cy="2679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6" name="Slide Number"/>
          <p:cNvSpPr txBox="1"/>
          <p:nvPr>
            <p:ph type="sldNum" sz="quarter" idx="2"/>
          </p:nvPr>
        </p:nvSpPr>
        <p:spPr>
          <a:xfrm>
            <a:off x="22923500" y="12319000"/>
            <a:ext cx="419100" cy="457200"/>
          </a:xfrm>
          <a:prstGeom prst="rect">
            <a:avLst/>
          </a:prstGeom>
          <a:ln w="12700">
            <a:miter lim="400000"/>
          </a:ln>
        </p:spPr>
        <p:txBody>
          <a:bodyPr wrap="none" lIns="50800" tIns="50800" rIns="50800" bIns="50800">
            <a:spAutoFit/>
          </a:bodyPr>
          <a:lstStyle>
            <a:lvl1pPr>
              <a:defRPr sz="24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 id="2147483663" r:id="rId18"/>
  </p:sldLayoutIdLst>
  <p:transition xmlns:p14="http://schemas.microsoft.com/office/powerpoint/2010/main" spd="med" advClick="1"/>
  <p:txStyles>
    <p:titleStyle>
      <a:lvl1pPr marL="0" marR="0" indent="0" algn="l" defTabSz="825500" rtl="0" latinLnBrk="0">
        <a:lnSpc>
          <a:spcPct val="90000"/>
        </a:lnSpc>
        <a:spcBef>
          <a:spcPts val="0"/>
        </a:spcBef>
        <a:spcAft>
          <a:spcPts val="0"/>
        </a:spcAft>
        <a:buClrTx/>
        <a:buSzTx/>
        <a:buFontTx/>
        <a:buNone/>
        <a:tabLst/>
        <a:defRPr b="0" baseline="0" cap="all" i="0" spc="0" strike="noStrike" sz="9000" u="none">
          <a:solidFill>
            <a:srgbClr val="606060"/>
          </a:solidFill>
          <a:uFillTx/>
          <a:latin typeface="+mj-lt"/>
          <a:ea typeface="+mj-ea"/>
          <a:cs typeface="+mj-cs"/>
          <a:sym typeface="Gill Sans Light"/>
        </a:defRPr>
      </a:lvl1pPr>
      <a:lvl2pPr marL="0" marR="0" indent="0" algn="l" defTabSz="825500" rtl="0" latinLnBrk="0">
        <a:lnSpc>
          <a:spcPct val="90000"/>
        </a:lnSpc>
        <a:spcBef>
          <a:spcPts val="0"/>
        </a:spcBef>
        <a:spcAft>
          <a:spcPts val="0"/>
        </a:spcAft>
        <a:buClrTx/>
        <a:buSzTx/>
        <a:buFontTx/>
        <a:buNone/>
        <a:tabLst/>
        <a:defRPr b="0" baseline="0" cap="all" i="0" spc="0" strike="noStrike" sz="9000" u="none">
          <a:solidFill>
            <a:srgbClr val="606060"/>
          </a:solidFill>
          <a:uFillTx/>
          <a:latin typeface="+mj-lt"/>
          <a:ea typeface="+mj-ea"/>
          <a:cs typeface="+mj-cs"/>
          <a:sym typeface="Gill Sans Light"/>
        </a:defRPr>
      </a:lvl2pPr>
      <a:lvl3pPr marL="0" marR="0" indent="0" algn="l" defTabSz="825500" rtl="0" latinLnBrk="0">
        <a:lnSpc>
          <a:spcPct val="90000"/>
        </a:lnSpc>
        <a:spcBef>
          <a:spcPts val="0"/>
        </a:spcBef>
        <a:spcAft>
          <a:spcPts val="0"/>
        </a:spcAft>
        <a:buClrTx/>
        <a:buSzTx/>
        <a:buFontTx/>
        <a:buNone/>
        <a:tabLst/>
        <a:defRPr b="0" baseline="0" cap="all" i="0" spc="0" strike="noStrike" sz="9000" u="none">
          <a:solidFill>
            <a:srgbClr val="606060"/>
          </a:solidFill>
          <a:uFillTx/>
          <a:latin typeface="+mj-lt"/>
          <a:ea typeface="+mj-ea"/>
          <a:cs typeface="+mj-cs"/>
          <a:sym typeface="Gill Sans Light"/>
        </a:defRPr>
      </a:lvl3pPr>
      <a:lvl4pPr marL="0" marR="0" indent="0" algn="l" defTabSz="825500" rtl="0" latinLnBrk="0">
        <a:lnSpc>
          <a:spcPct val="90000"/>
        </a:lnSpc>
        <a:spcBef>
          <a:spcPts val="0"/>
        </a:spcBef>
        <a:spcAft>
          <a:spcPts val="0"/>
        </a:spcAft>
        <a:buClrTx/>
        <a:buSzTx/>
        <a:buFontTx/>
        <a:buNone/>
        <a:tabLst/>
        <a:defRPr b="0" baseline="0" cap="all" i="0" spc="0" strike="noStrike" sz="9000" u="none">
          <a:solidFill>
            <a:srgbClr val="606060"/>
          </a:solidFill>
          <a:uFillTx/>
          <a:latin typeface="+mj-lt"/>
          <a:ea typeface="+mj-ea"/>
          <a:cs typeface="+mj-cs"/>
          <a:sym typeface="Gill Sans Light"/>
        </a:defRPr>
      </a:lvl4pPr>
      <a:lvl5pPr marL="0" marR="0" indent="0" algn="l" defTabSz="825500" rtl="0" latinLnBrk="0">
        <a:lnSpc>
          <a:spcPct val="90000"/>
        </a:lnSpc>
        <a:spcBef>
          <a:spcPts val="0"/>
        </a:spcBef>
        <a:spcAft>
          <a:spcPts val="0"/>
        </a:spcAft>
        <a:buClrTx/>
        <a:buSzTx/>
        <a:buFontTx/>
        <a:buNone/>
        <a:tabLst/>
        <a:defRPr b="0" baseline="0" cap="all" i="0" spc="0" strike="noStrike" sz="9000" u="none">
          <a:solidFill>
            <a:srgbClr val="606060"/>
          </a:solidFill>
          <a:uFillTx/>
          <a:latin typeface="+mj-lt"/>
          <a:ea typeface="+mj-ea"/>
          <a:cs typeface="+mj-cs"/>
          <a:sym typeface="Gill Sans Light"/>
        </a:defRPr>
      </a:lvl5pPr>
      <a:lvl6pPr marL="0" marR="0" indent="0" algn="l" defTabSz="825500" rtl="0" latinLnBrk="0">
        <a:lnSpc>
          <a:spcPct val="90000"/>
        </a:lnSpc>
        <a:spcBef>
          <a:spcPts val="0"/>
        </a:spcBef>
        <a:spcAft>
          <a:spcPts val="0"/>
        </a:spcAft>
        <a:buClrTx/>
        <a:buSzTx/>
        <a:buFontTx/>
        <a:buNone/>
        <a:tabLst/>
        <a:defRPr b="0" baseline="0" cap="all" i="0" spc="0" strike="noStrike" sz="9000" u="none">
          <a:solidFill>
            <a:srgbClr val="606060"/>
          </a:solidFill>
          <a:uFillTx/>
          <a:latin typeface="+mj-lt"/>
          <a:ea typeface="+mj-ea"/>
          <a:cs typeface="+mj-cs"/>
          <a:sym typeface="Gill Sans Light"/>
        </a:defRPr>
      </a:lvl6pPr>
      <a:lvl7pPr marL="0" marR="0" indent="0" algn="l" defTabSz="825500" rtl="0" latinLnBrk="0">
        <a:lnSpc>
          <a:spcPct val="90000"/>
        </a:lnSpc>
        <a:spcBef>
          <a:spcPts val="0"/>
        </a:spcBef>
        <a:spcAft>
          <a:spcPts val="0"/>
        </a:spcAft>
        <a:buClrTx/>
        <a:buSzTx/>
        <a:buFontTx/>
        <a:buNone/>
        <a:tabLst/>
        <a:defRPr b="0" baseline="0" cap="all" i="0" spc="0" strike="noStrike" sz="9000" u="none">
          <a:solidFill>
            <a:srgbClr val="606060"/>
          </a:solidFill>
          <a:uFillTx/>
          <a:latin typeface="+mj-lt"/>
          <a:ea typeface="+mj-ea"/>
          <a:cs typeface="+mj-cs"/>
          <a:sym typeface="Gill Sans Light"/>
        </a:defRPr>
      </a:lvl7pPr>
      <a:lvl8pPr marL="0" marR="0" indent="0" algn="l" defTabSz="825500" rtl="0" latinLnBrk="0">
        <a:lnSpc>
          <a:spcPct val="90000"/>
        </a:lnSpc>
        <a:spcBef>
          <a:spcPts val="0"/>
        </a:spcBef>
        <a:spcAft>
          <a:spcPts val="0"/>
        </a:spcAft>
        <a:buClrTx/>
        <a:buSzTx/>
        <a:buFontTx/>
        <a:buNone/>
        <a:tabLst/>
        <a:defRPr b="0" baseline="0" cap="all" i="0" spc="0" strike="noStrike" sz="9000" u="none">
          <a:solidFill>
            <a:srgbClr val="606060"/>
          </a:solidFill>
          <a:uFillTx/>
          <a:latin typeface="+mj-lt"/>
          <a:ea typeface="+mj-ea"/>
          <a:cs typeface="+mj-cs"/>
          <a:sym typeface="Gill Sans Light"/>
        </a:defRPr>
      </a:lvl8pPr>
      <a:lvl9pPr marL="0" marR="0" indent="0" algn="l" defTabSz="825500" rtl="0" latinLnBrk="0">
        <a:lnSpc>
          <a:spcPct val="90000"/>
        </a:lnSpc>
        <a:spcBef>
          <a:spcPts val="0"/>
        </a:spcBef>
        <a:spcAft>
          <a:spcPts val="0"/>
        </a:spcAft>
        <a:buClrTx/>
        <a:buSzTx/>
        <a:buFontTx/>
        <a:buNone/>
        <a:tabLst/>
        <a:defRPr b="0" baseline="0" cap="all" i="0" spc="0" strike="noStrike" sz="9000" u="none">
          <a:solidFill>
            <a:srgbClr val="606060"/>
          </a:solidFill>
          <a:uFillTx/>
          <a:latin typeface="+mj-lt"/>
          <a:ea typeface="+mj-ea"/>
          <a:cs typeface="+mj-cs"/>
          <a:sym typeface="Gill Sans Light"/>
        </a:defRPr>
      </a:lvl9pPr>
    </p:titleStyle>
    <p:bodyStyle>
      <a:lvl1pPr marL="571500" marR="0" indent="-571500" algn="l" defTabSz="825500" rtl="0" latinLnBrk="0">
        <a:lnSpc>
          <a:spcPct val="100000"/>
        </a:lnSpc>
        <a:spcBef>
          <a:spcPts val="5900"/>
        </a:spcBef>
        <a:spcAft>
          <a:spcPts val="0"/>
        </a:spcAft>
        <a:buClrTx/>
        <a:buSzPct val="30000"/>
        <a:buFontTx/>
        <a:buBlip>
          <a:blip r:embed="rId3"/>
        </a:buBlip>
        <a:tabLst/>
        <a:defRPr b="0" baseline="0" cap="none" i="0" spc="0" strike="noStrike" sz="4600" u="none">
          <a:solidFill>
            <a:srgbClr val="606060"/>
          </a:solidFill>
          <a:uFillTx/>
          <a:latin typeface="+mn-lt"/>
          <a:ea typeface="+mn-ea"/>
          <a:cs typeface="+mn-cs"/>
          <a:sym typeface="Gill Sans"/>
        </a:defRPr>
      </a:lvl1pPr>
      <a:lvl2pPr marL="1143000" marR="0" indent="-571500" algn="l" defTabSz="825500" rtl="0" latinLnBrk="0">
        <a:lnSpc>
          <a:spcPct val="100000"/>
        </a:lnSpc>
        <a:spcBef>
          <a:spcPts val="5900"/>
        </a:spcBef>
        <a:spcAft>
          <a:spcPts val="0"/>
        </a:spcAft>
        <a:buClrTx/>
        <a:buSzPct val="30000"/>
        <a:buFontTx/>
        <a:buBlip>
          <a:blip r:embed="rId3"/>
        </a:buBlip>
        <a:tabLst/>
        <a:defRPr b="0" baseline="0" cap="none" i="0" spc="0" strike="noStrike" sz="4600" u="none">
          <a:solidFill>
            <a:srgbClr val="606060"/>
          </a:solidFill>
          <a:uFillTx/>
          <a:latin typeface="+mn-lt"/>
          <a:ea typeface="+mn-ea"/>
          <a:cs typeface="+mn-cs"/>
          <a:sym typeface="Gill Sans"/>
        </a:defRPr>
      </a:lvl2pPr>
      <a:lvl3pPr marL="1714500" marR="0" indent="-571500" algn="l" defTabSz="825500" rtl="0" latinLnBrk="0">
        <a:lnSpc>
          <a:spcPct val="100000"/>
        </a:lnSpc>
        <a:spcBef>
          <a:spcPts val="5900"/>
        </a:spcBef>
        <a:spcAft>
          <a:spcPts val="0"/>
        </a:spcAft>
        <a:buClrTx/>
        <a:buSzPct val="30000"/>
        <a:buFontTx/>
        <a:buBlip>
          <a:blip r:embed="rId3"/>
        </a:buBlip>
        <a:tabLst/>
        <a:defRPr b="0" baseline="0" cap="none" i="0" spc="0" strike="noStrike" sz="4600" u="none">
          <a:solidFill>
            <a:srgbClr val="606060"/>
          </a:solidFill>
          <a:uFillTx/>
          <a:latin typeface="+mn-lt"/>
          <a:ea typeface="+mn-ea"/>
          <a:cs typeface="+mn-cs"/>
          <a:sym typeface="Gill Sans"/>
        </a:defRPr>
      </a:lvl3pPr>
      <a:lvl4pPr marL="2286000" marR="0" indent="-571500" algn="l" defTabSz="825500" rtl="0" latinLnBrk="0">
        <a:lnSpc>
          <a:spcPct val="100000"/>
        </a:lnSpc>
        <a:spcBef>
          <a:spcPts val="5900"/>
        </a:spcBef>
        <a:spcAft>
          <a:spcPts val="0"/>
        </a:spcAft>
        <a:buClrTx/>
        <a:buSzPct val="30000"/>
        <a:buFontTx/>
        <a:buBlip>
          <a:blip r:embed="rId3"/>
        </a:buBlip>
        <a:tabLst/>
        <a:defRPr b="0" baseline="0" cap="none" i="0" spc="0" strike="noStrike" sz="4600" u="none">
          <a:solidFill>
            <a:srgbClr val="606060"/>
          </a:solidFill>
          <a:uFillTx/>
          <a:latin typeface="+mn-lt"/>
          <a:ea typeface="+mn-ea"/>
          <a:cs typeface="+mn-cs"/>
          <a:sym typeface="Gill Sans"/>
        </a:defRPr>
      </a:lvl4pPr>
      <a:lvl5pPr marL="2857500" marR="0" indent="-571500" algn="l" defTabSz="825500" rtl="0" latinLnBrk="0">
        <a:lnSpc>
          <a:spcPct val="100000"/>
        </a:lnSpc>
        <a:spcBef>
          <a:spcPts val="5900"/>
        </a:spcBef>
        <a:spcAft>
          <a:spcPts val="0"/>
        </a:spcAft>
        <a:buClrTx/>
        <a:buSzPct val="30000"/>
        <a:buFontTx/>
        <a:buBlip>
          <a:blip r:embed="rId3"/>
        </a:buBlip>
        <a:tabLst/>
        <a:defRPr b="0" baseline="0" cap="none" i="0" spc="0" strike="noStrike" sz="4600" u="none">
          <a:solidFill>
            <a:srgbClr val="606060"/>
          </a:solidFill>
          <a:uFillTx/>
          <a:latin typeface="+mn-lt"/>
          <a:ea typeface="+mn-ea"/>
          <a:cs typeface="+mn-cs"/>
          <a:sym typeface="Gill Sans"/>
        </a:defRPr>
      </a:lvl5pPr>
      <a:lvl6pPr marL="3429000" marR="0" indent="-571500" algn="l" defTabSz="825500" rtl="0" latinLnBrk="0">
        <a:lnSpc>
          <a:spcPct val="100000"/>
        </a:lnSpc>
        <a:spcBef>
          <a:spcPts val="5900"/>
        </a:spcBef>
        <a:spcAft>
          <a:spcPts val="0"/>
        </a:spcAft>
        <a:buClrTx/>
        <a:buSzPct val="30000"/>
        <a:buFontTx/>
        <a:buBlip>
          <a:blip r:embed="rId3"/>
        </a:buBlip>
        <a:tabLst/>
        <a:defRPr b="0" baseline="0" cap="none" i="0" spc="0" strike="noStrike" sz="4600" u="none">
          <a:solidFill>
            <a:srgbClr val="606060"/>
          </a:solidFill>
          <a:uFillTx/>
          <a:latin typeface="+mn-lt"/>
          <a:ea typeface="+mn-ea"/>
          <a:cs typeface="+mn-cs"/>
          <a:sym typeface="Gill Sans"/>
        </a:defRPr>
      </a:lvl6pPr>
      <a:lvl7pPr marL="4000500" marR="0" indent="-571500" algn="l" defTabSz="825500" rtl="0" latinLnBrk="0">
        <a:lnSpc>
          <a:spcPct val="100000"/>
        </a:lnSpc>
        <a:spcBef>
          <a:spcPts val="5900"/>
        </a:spcBef>
        <a:spcAft>
          <a:spcPts val="0"/>
        </a:spcAft>
        <a:buClrTx/>
        <a:buSzPct val="30000"/>
        <a:buFontTx/>
        <a:buBlip>
          <a:blip r:embed="rId3"/>
        </a:buBlip>
        <a:tabLst/>
        <a:defRPr b="0" baseline="0" cap="none" i="0" spc="0" strike="noStrike" sz="4600" u="none">
          <a:solidFill>
            <a:srgbClr val="606060"/>
          </a:solidFill>
          <a:uFillTx/>
          <a:latin typeface="+mn-lt"/>
          <a:ea typeface="+mn-ea"/>
          <a:cs typeface="+mn-cs"/>
          <a:sym typeface="Gill Sans"/>
        </a:defRPr>
      </a:lvl7pPr>
      <a:lvl8pPr marL="4572000" marR="0" indent="-571500" algn="l" defTabSz="825500" rtl="0" latinLnBrk="0">
        <a:lnSpc>
          <a:spcPct val="100000"/>
        </a:lnSpc>
        <a:spcBef>
          <a:spcPts val="5900"/>
        </a:spcBef>
        <a:spcAft>
          <a:spcPts val="0"/>
        </a:spcAft>
        <a:buClrTx/>
        <a:buSzPct val="30000"/>
        <a:buFontTx/>
        <a:buBlip>
          <a:blip r:embed="rId3"/>
        </a:buBlip>
        <a:tabLst/>
        <a:defRPr b="0" baseline="0" cap="none" i="0" spc="0" strike="noStrike" sz="4600" u="none">
          <a:solidFill>
            <a:srgbClr val="606060"/>
          </a:solidFill>
          <a:uFillTx/>
          <a:latin typeface="+mn-lt"/>
          <a:ea typeface="+mn-ea"/>
          <a:cs typeface="+mn-cs"/>
          <a:sym typeface="Gill Sans"/>
        </a:defRPr>
      </a:lvl8pPr>
      <a:lvl9pPr marL="5143500" marR="0" indent="-571500" algn="l" defTabSz="825500" rtl="0" latinLnBrk="0">
        <a:lnSpc>
          <a:spcPct val="100000"/>
        </a:lnSpc>
        <a:spcBef>
          <a:spcPts val="5900"/>
        </a:spcBef>
        <a:spcAft>
          <a:spcPts val="0"/>
        </a:spcAft>
        <a:buClrTx/>
        <a:buSzPct val="30000"/>
        <a:buFontTx/>
        <a:buBlip>
          <a:blip r:embed="rId3"/>
        </a:buBlip>
        <a:tabLst/>
        <a:defRPr b="0" baseline="0" cap="none" i="0" spc="0" strike="noStrike" sz="4600" u="none">
          <a:solidFill>
            <a:srgbClr val="606060"/>
          </a:solidFill>
          <a:uFillTx/>
          <a:latin typeface="+mn-lt"/>
          <a:ea typeface="+mn-ea"/>
          <a:cs typeface="+mn-cs"/>
          <a:sym typeface="Gill Sans"/>
        </a:defRPr>
      </a:lvl9pPr>
    </p:bodyStyle>
    <p:otherStyle>
      <a:lvl1pPr marL="0" marR="0" indent="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1pPr>
      <a:lvl2pPr marL="0" marR="0" indent="228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2pPr>
      <a:lvl3pPr marL="0" marR="0" indent="457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3pPr>
      <a:lvl4pPr marL="0" marR="0" indent="685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4pPr>
      <a:lvl5pPr marL="0" marR="0" indent="9144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5pPr>
      <a:lvl6pPr marL="0" marR="0" indent="11430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6pPr>
      <a:lvl7pPr marL="0" marR="0" indent="1371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7pPr>
      <a:lvl8pPr marL="0" marR="0" indent="1600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8pPr>
      <a:lvl9pPr marL="0" marR="0" indent="1828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3" name="Rock formations in the turquoise waters of Algarve, Portugal" descr="Rock formations in the turquoise waters of Algarve, Portugal"/>
          <p:cNvPicPr>
            <a:picLocks noChangeAspect="0"/>
          </p:cNvPicPr>
          <p:nvPr>
            <p:ph type="pic" idx="21"/>
          </p:nvPr>
        </p:nvPicPr>
        <p:blipFill>
          <a:blip r:embed="rId2">
            <a:extLst/>
          </a:blip>
          <a:stretch>
            <a:fillRect/>
          </a:stretch>
        </p:blipFill>
        <p:spPr>
          <a:xfrm>
            <a:off x="825500" y="1320800"/>
            <a:ext cx="22733000" cy="8331200"/>
          </a:xfrm>
          <a:prstGeom prst="rect">
            <a:avLst/>
          </a:prstGeom>
        </p:spPr>
      </p:pic>
      <p:sp>
        <p:nvSpPr>
          <p:cNvPr id="154" name="The Revelation of Jesus Christ"/>
          <p:cNvSpPr txBox="1"/>
          <p:nvPr>
            <p:ph type="title"/>
          </p:nvPr>
        </p:nvSpPr>
        <p:spPr>
          <a:prstGeom prst="rect">
            <a:avLst/>
          </a:prstGeom>
        </p:spPr>
        <p:txBody>
          <a:bodyPr/>
          <a:lstStyle/>
          <a:p>
            <a:pPr/>
            <a:r>
              <a:t>The Revelation of Jesus Christ</a:t>
            </a:r>
          </a:p>
        </p:txBody>
      </p:sp>
      <p:sp>
        <p:nvSpPr>
          <p:cNvPr id="155" name="Vision 3, Part 7 (14:1-20) -The Winepress of God…"/>
          <p:cNvSpPr txBox="1"/>
          <p:nvPr>
            <p:ph type="body" sz="quarter" idx="1"/>
          </p:nvPr>
        </p:nvSpPr>
        <p:spPr>
          <a:prstGeom prst="rect">
            <a:avLst/>
          </a:prstGeom>
        </p:spPr>
        <p:txBody>
          <a:bodyPr/>
          <a:lstStyle/>
          <a:p>
            <a:pPr/>
            <a:r>
              <a:t>Vision 3, Part 7 (14:1-20) -The Winepress of God</a:t>
            </a:r>
          </a:p>
          <a:p>
            <a:pPr/>
            <a:r>
              <a:t>Vision 4, Part 1 (15:1-8) - Intro to the Bowls of Wrath</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9" name="Angel #1 - The “everlasting Gospel”"/>
          <p:cNvSpPr txBox="1"/>
          <p:nvPr>
            <p:ph type="title"/>
          </p:nvPr>
        </p:nvSpPr>
        <p:spPr>
          <a:prstGeom prst="rect">
            <a:avLst/>
          </a:prstGeom>
        </p:spPr>
        <p:txBody>
          <a:bodyPr/>
          <a:lstStyle/>
          <a:p>
            <a:pPr/>
            <a:r>
              <a:t>Angel #1 - The “everlasting Gospel”</a:t>
            </a:r>
          </a:p>
        </p:txBody>
      </p:sp>
      <p:sp>
        <p:nvSpPr>
          <p:cNvPr id="190" name="“Fear God and give Him glory” — the beginning of wisdom…"/>
          <p:cNvSpPr txBox="1"/>
          <p:nvPr>
            <p:ph type="body" idx="1"/>
          </p:nvPr>
        </p:nvSpPr>
        <p:spPr>
          <a:prstGeom prst="rect">
            <a:avLst/>
          </a:prstGeom>
        </p:spPr>
        <p:txBody>
          <a:bodyPr/>
          <a:lstStyle/>
          <a:p>
            <a:pPr marL="571499" indent="-571499">
              <a:lnSpc>
                <a:spcPct val="120000"/>
              </a:lnSpc>
              <a:buBlip>
                <a:blip r:embed="rId3"/>
              </a:buBlip>
              <a:defRPr sz="6000"/>
            </a:pPr>
            <a:r>
              <a:t>“Fear God and give Him glory” — the beginning of wisdom</a:t>
            </a:r>
          </a:p>
          <a:p>
            <a:pPr marL="571499" indent="-571499">
              <a:lnSpc>
                <a:spcPct val="120000"/>
              </a:lnSpc>
              <a:buBlip>
                <a:blip r:embed="rId3"/>
              </a:buBlip>
              <a:defRPr sz="6000"/>
            </a:pPr>
            <a:r>
              <a:t>“…for the hour of His judgment has come” — the gospel warns about the judgment to come (e,g. Acts 24:25)</a:t>
            </a:r>
          </a:p>
          <a:p>
            <a:pPr marL="571499" indent="-571499">
              <a:lnSpc>
                <a:spcPct val="120000"/>
              </a:lnSpc>
              <a:buBlip>
                <a:blip r:embed="rId3"/>
              </a:buBlip>
              <a:defRPr sz="6000"/>
            </a:pPr>
            <a:r>
              <a:t>“…worship Him who made heaven and earth, the sea and springs of water” — as opposed to the beast or his image (cf with 9:20-21 and 1 Thessalonians 1:9-10)</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90">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9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9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90">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90" grpId="1"/>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4" name="Angel #2 - “Babylon is fallen”"/>
          <p:cNvSpPr txBox="1"/>
          <p:nvPr>
            <p:ph type="title"/>
          </p:nvPr>
        </p:nvSpPr>
        <p:spPr>
          <a:prstGeom prst="rect">
            <a:avLst/>
          </a:prstGeom>
        </p:spPr>
        <p:txBody>
          <a:bodyPr/>
          <a:lstStyle/>
          <a:p>
            <a:pPr/>
            <a:r>
              <a:t>Angel #2 - “Babylon is fallen”</a:t>
            </a:r>
          </a:p>
        </p:txBody>
      </p:sp>
      <p:sp>
        <p:nvSpPr>
          <p:cNvPr id="195" name="Babylon = spiritual harlotry, spiritual adultery, unfaithfulness to God (see 17:3-5)…"/>
          <p:cNvSpPr txBox="1"/>
          <p:nvPr>
            <p:ph type="body" idx="1"/>
          </p:nvPr>
        </p:nvSpPr>
        <p:spPr>
          <a:prstGeom prst="rect">
            <a:avLst/>
          </a:prstGeom>
        </p:spPr>
        <p:txBody>
          <a:bodyPr/>
          <a:lstStyle/>
          <a:p>
            <a:pPr marL="542924" indent="-542924" defTabSz="784225">
              <a:lnSpc>
                <a:spcPct val="120000"/>
              </a:lnSpc>
              <a:spcBef>
                <a:spcPts val="2800"/>
              </a:spcBef>
              <a:buBlip>
                <a:blip r:embed="rId3"/>
              </a:buBlip>
              <a:defRPr sz="5320"/>
            </a:pPr>
            <a:r>
              <a:t>Babylon = spiritual harlotry, spiritual adultery, unfaithfulness to God (see 17:3-5)</a:t>
            </a:r>
          </a:p>
          <a:p>
            <a:pPr marL="542924" indent="-542924" defTabSz="784225">
              <a:lnSpc>
                <a:spcPct val="120000"/>
              </a:lnSpc>
              <a:spcBef>
                <a:spcPts val="2800"/>
              </a:spcBef>
              <a:buBlip>
                <a:blip r:embed="rId3"/>
              </a:buBlip>
              <a:defRPr sz="5320"/>
            </a:pPr>
            <a:r>
              <a:t>“Babylon is fallen” — God has judged her and her destiny is sealed</a:t>
            </a:r>
          </a:p>
          <a:p>
            <a:pPr marL="542924" indent="-542924" defTabSz="784225">
              <a:lnSpc>
                <a:spcPct val="120000"/>
              </a:lnSpc>
              <a:spcBef>
                <a:spcPts val="2800"/>
              </a:spcBef>
              <a:buBlip>
                <a:blip r:embed="rId3"/>
              </a:buBlip>
              <a:defRPr sz="5320"/>
            </a:pPr>
            <a:r>
              <a:t>“…drink of the wine of the wrath of her fornication” — iniquity is depicted as an intoxicating drink that when fully consumed leads to destruction (e.g. Psalm 75:8, Jeremiah 51:7, Isaiah 51:17)</a:t>
            </a:r>
          </a:p>
          <a:p>
            <a:pPr marL="542924" indent="-542924" defTabSz="784225">
              <a:lnSpc>
                <a:spcPct val="120000"/>
              </a:lnSpc>
              <a:spcBef>
                <a:spcPts val="2800"/>
              </a:spcBef>
              <a:buBlip>
                <a:blip r:embed="rId3"/>
              </a:buBlip>
              <a:defRPr sz="5320"/>
            </a:pPr>
            <a:r>
              <a:t>Romans 1 — “gave them up to uncleanness” (v. 24), “gave them up to vile passions” (v. 26), “gave them over to a debased mind” (v. 28)</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95">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9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9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9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95">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95" grpId="1"/>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9" name="Revelation 14:9-11"/>
          <p:cNvSpPr txBox="1"/>
          <p:nvPr>
            <p:ph type="ctrTitle"/>
          </p:nvPr>
        </p:nvSpPr>
        <p:spPr>
          <a:prstGeom prst="rect">
            <a:avLst/>
          </a:prstGeom>
        </p:spPr>
        <p:txBody>
          <a:bodyPr/>
          <a:lstStyle/>
          <a:p>
            <a:pPr/>
            <a:r>
              <a:t>Revelation 14:9-11</a:t>
            </a:r>
          </a:p>
        </p:txBody>
      </p:sp>
      <p:sp>
        <p:nvSpPr>
          <p:cNvPr id="200" name="Then a third angel followed them, saying with a loud voice, &quot;If anyone worships the beast and his image, and receives his mark on his forehead or on his hand, [10] he himself shall also drink of the wine of the wrath of God, which is poured out full stre"/>
          <p:cNvSpPr txBox="1"/>
          <p:nvPr>
            <p:ph type="subTitle" idx="1"/>
          </p:nvPr>
        </p:nvSpPr>
        <p:spPr>
          <a:xfrm>
            <a:off x="952500" y="6036421"/>
            <a:ext cx="22479000" cy="6592983"/>
          </a:xfrm>
          <a:prstGeom prst="rect">
            <a:avLst/>
          </a:prstGeom>
        </p:spPr>
        <p:txBody>
          <a:bodyPr/>
          <a:lstStyle>
            <a:lvl1pPr defTabSz="676909">
              <a:defRPr sz="5002"/>
            </a:lvl1pPr>
          </a:lstStyle>
          <a:p>
            <a:pPr/>
            <a:r>
              <a:t>Then a third angel followed them, saying with a loud voice, "If anyone worships the beast and his image, and receives his mark on his forehead or on his hand, [10] he himself shall also drink of the wine of the wrath of God, which is poured out full strength into the cup of His indignation. He shall be tormented with fire and brimstone in the presence of the holy angels and in the presence of the Lamb. [11] And the smoke of their torment ascends forever and ever; and they have no rest day or night, who worship the beast and his image, and whoever receives the mark of his name."</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2" name="To those in league with the beasts"/>
          <p:cNvSpPr txBox="1"/>
          <p:nvPr>
            <p:ph type="title"/>
          </p:nvPr>
        </p:nvSpPr>
        <p:spPr>
          <a:prstGeom prst="rect">
            <a:avLst/>
          </a:prstGeom>
        </p:spPr>
        <p:txBody>
          <a:bodyPr/>
          <a:lstStyle/>
          <a:p>
            <a:pPr/>
            <a:r>
              <a:t>To those in league with the beasts</a:t>
            </a:r>
          </a:p>
        </p:txBody>
      </p:sp>
      <p:sp>
        <p:nvSpPr>
          <p:cNvPr id="203" name="You will drink the wine of God’s wrath (verse 10 cf with 16:19)…"/>
          <p:cNvSpPr txBox="1"/>
          <p:nvPr>
            <p:ph type="body" idx="1"/>
          </p:nvPr>
        </p:nvSpPr>
        <p:spPr>
          <a:prstGeom prst="rect">
            <a:avLst/>
          </a:prstGeom>
        </p:spPr>
        <p:txBody>
          <a:bodyPr/>
          <a:lstStyle/>
          <a:p>
            <a:pPr marL="571499" indent="-571499">
              <a:lnSpc>
                <a:spcPct val="120000"/>
              </a:lnSpc>
              <a:spcBef>
                <a:spcPts val="4600"/>
              </a:spcBef>
              <a:buBlip>
                <a:blip r:embed="rId3"/>
              </a:buBlip>
              <a:defRPr sz="6000"/>
            </a:pPr>
            <a:r>
              <a:t>You will drink the wine of God’s wrath (verse 10 cf with 16:19)</a:t>
            </a:r>
          </a:p>
          <a:p>
            <a:pPr marL="571499" indent="-571499">
              <a:lnSpc>
                <a:spcPct val="120000"/>
              </a:lnSpc>
              <a:spcBef>
                <a:spcPts val="4600"/>
              </a:spcBef>
              <a:buBlip>
                <a:blip r:embed="rId3"/>
              </a:buBlip>
              <a:defRPr sz="6000"/>
            </a:pPr>
            <a:r>
              <a:t>You will be cast into hell with the beast and false prophet (verses 10-11 cf. with 19:20)</a:t>
            </a:r>
          </a:p>
          <a:p>
            <a:pPr marL="571499" indent="-571499">
              <a:lnSpc>
                <a:spcPct val="120000"/>
              </a:lnSpc>
              <a:spcBef>
                <a:spcPts val="4600"/>
              </a:spcBef>
              <a:buBlip>
                <a:blip r:embed="rId3"/>
              </a:buBlip>
              <a:defRPr sz="6000"/>
            </a:pPr>
            <a:r>
              <a:t>Nothing will be withheld, God’s vengeance will be poured out in full strength</a:t>
            </a:r>
          </a:p>
          <a:p>
            <a:pPr marL="571499" indent="-571499">
              <a:lnSpc>
                <a:spcPct val="120000"/>
              </a:lnSpc>
              <a:spcBef>
                <a:spcPts val="4600"/>
              </a:spcBef>
              <a:buBlip>
                <a:blip r:embed="rId3"/>
              </a:buBlip>
              <a:defRPr sz="6000"/>
            </a:pPr>
            <a:r>
              <a:t>Verses 12-13 — another reminder to the faithful</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03">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0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0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0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03">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03" grpId="1"/>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7" name="–Revelation 14:12-13"/>
          <p:cNvSpPr txBox="1"/>
          <p:nvPr>
            <p:ph type="body" idx="21"/>
          </p:nvPr>
        </p:nvSpPr>
        <p:spPr>
          <a:xfrm>
            <a:off x="952500" y="11247051"/>
            <a:ext cx="22479000" cy="711201"/>
          </a:xfrm>
          <a:prstGeom prst="rect">
            <a:avLst/>
          </a:prstGeom>
        </p:spPr>
        <p:txBody>
          <a:bodyPr/>
          <a:lstStyle/>
          <a:p>
            <a:pPr/>
            <a:r>
              <a:t>–Revelation 14:12-13</a:t>
            </a:r>
          </a:p>
        </p:txBody>
      </p:sp>
      <p:sp>
        <p:nvSpPr>
          <p:cNvPr id="208" name="Here is the patience of the saints; here are those who keep the commandments of God and the faith of Jesus. Then I heard a voice from heaven saying to me, &quot;Write: 'Blessed are the dead who die in the Lord from now on.' &quot; &quot;Yes,&quot; says the Spirit, &quot;that the"/>
          <p:cNvSpPr txBox="1"/>
          <p:nvPr>
            <p:ph type="body" idx="22"/>
          </p:nvPr>
        </p:nvSpPr>
        <p:spPr>
          <a:xfrm>
            <a:off x="1234388" y="2790824"/>
            <a:ext cx="22101154" cy="8102602"/>
          </a:xfrm>
          <a:prstGeom prst="rect">
            <a:avLst/>
          </a:prstGeom>
        </p:spPr>
        <p:txBody>
          <a:bodyPr/>
          <a:lstStyle>
            <a:lvl1pPr>
              <a:defRPr sz="7800"/>
            </a:lvl1pPr>
          </a:lstStyle>
          <a:p>
            <a:pPr/>
            <a:r>
              <a:t>Here is the patience of the saints; here are those who keep the commandments of God and the faith of Jesus. Then I heard a voice from heaven saying to me, "Write: 'Blessed are the dead who die in the Lord from now on.' " "Yes," says the Spirit, "that they may rest from their labors, and their works follow them."</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2" name="Revelation 14:14-16"/>
          <p:cNvSpPr txBox="1"/>
          <p:nvPr>
            <p:ph type="ctrTitle"/>
          </p:nvPr>
        </p:nvSpPr>
        <p:spPr>
          <a:prstGeom prst="rect">
            <a:avLst/>
          </a:prstGeom>
        </p:spPr>
        <p:txBody>
          <a:bodyPr/>
          <a:lstStyle/>
          <a:p>
            <a:pPr/>
            <a:r>
              <a:t>Revelation 14:14-16</a:t>
            </a:r>
          </a:p>
        </p:txBody>
      </p:sp>
      <p:sp>
        <p:nvSpPr>
          <p:cNvPr id="213" name="“Then I looked, and behold, a white cloud, and on the cloud sat One like the Son of Man, having on His head a golden crown, and in His hand a sharp sickle. [15] And another angel came out of the temple, crying with a loud voice to Him who sat on the clou"/>
          <p:cNvSpPr txBox="1"/>
          <p:nvPr>
            <p:ph type="subTitle" idx="1"/>
          </p:nvPr>
        </p:nvSpPr>
        <p:spPr>
          <a:prstGeom prst="rect">
            <a:avLst/>
          </a:prstGeom>
        </p:spPr>
        <p:txBody>
          <a:bodyPr/>
          <a:lstStyle>
            <a:lvl1pPr defTabSz="693419">
              <a:defRPr sz="5544"/>
            </a:lvl1pPr>
          </a:lstStyle>
          <a:p>
            <a:pPr/>
            <a:r>
              <a:t>“Then I looked, and behold, a white cloud, and on the cloud sat One like the Son of Man, having on His head a golden crown, and in His hand a sharp sickle. [15] And another angel came out of the temple, crying with a loud voice to Him who sat on the cloud, ‘Thrust in Your sickle and reap, for the time has come for You to reap, for the harvest of the earth is ripe.’ [16] So He who sat on the cloud thrust in His sickle on the earth, and the earth was reaped.”</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5" name="Jesus returns for judgment"/>
          <p:cNvSpPr txBox="1"/>
          <p:nvPr>
            <p:ph type="title"/>
          </p:nvPr>
        </p:nvSpPr>
        <p:spPr>
          <a:prstGeom prst="rect">
            <a:avLst/>
          </a:prstGeom>
        </p:spPr>
        <p:txBody>
          <a:bodyPr/>
          <a:lstStyle/>
          <a:p>
            <a:pPr/>
            <a:r>
              <a:t>Jesus returns for judgment</a:t>
            </a:r>
          </a:p>
        </p:txBody>
      </p:sp>
      <p:sp>
        <p:nvSpPr>
          <p:cNvPr id="216" name="“One like the Son of Man” — Jesus…"/>
          <p:cNvSpPr txBox="1"/>
          <p:nvPr>
            <p:ph type="body" idx="1"/>
          </p:nvPr>
        </p:nvSpPr>
        <p:spPr>
          <a:prstGeom prst="rect">
            <a:avLst/>
          </a:prstGeom>
        </p:spPr>
        <p:txBody>
          <a:bodyPr/>
          <a:lstStyle/>
          <a:p>
            <a:pPr marL="554354" indent="-554354" defTabSz="800735">
              <a:lnSpc>
                <a:spcPct val="120000"/>
              </a:lnSpc>
              <a:spcBef>
                <a:spcPts val="3900"/>
              </a:spcBef>
              <a:buBlip>
                <a:blip r:embed="rId3"/>
              </a:buBlip>
              <a:defRPr sz="5820"/>
            </a:pPr>
            <a:r>
              <a:t>“One like the Son of Man” — Jesus</a:t>
            </a:r>
          </a:p>
          <a:p>
            <a:pPr marL="554354" indent="-554354" defTabSz="800735">
              <a:lnSpc>
                <a:spcPct val="120000"/>
              </a:lnSpc>
              <a:spcBef>
                <a:spcPts val="3900"/>
              </a:spcBef>
              <a:buBlip>
                <a:blip r:embed="rId3"/>
              </a:buBlip>
              <a:defRPr sz="5820"/>
            </a:pPr>
            <a:r>
              <a:t>He is “seated on a white cloud” — the ascension and return of Jesus (Acts 1:9-11, Daniel 7:13, Revelation 1:7)</a:t>
            </a:r>
          </a:p>
          <a:p>
            <a:pPr lvl="1" marL="1108709" indent="-554354" defTabSz="800735">
              <a:lnSpc>
                <a:spcPct val="120000"/>
              </a:lnSpc>
              <a:spcBef>
                <a:spcPts val="3900"/>
              </a:spcBef>
              <a:buBlip>
                <a:blip r:embed="rId3"/>
              </a:buBlip>
              <a:defRPr sz="5820"/>
            </a:pPr>
            <a:r>
              <a:t>Proleptic vision of the Day of Judgment</a:t>
            </a:r>
          </a:p>
          <a:p>
            <a:pPr marL="554354" indent="-554354" defTabSz="800735">
              <a:lnSpc>
                <a:spcPct val="120000"/>
              </a:lnSpc>
              <a:spcBef>
                <a:spcPts val="3900"/>
              </a:spcBef>
              <a:buBlip>
                <a:blip r:embed="rId3"/>
              </a:buBlip>
              <a:defRPr sz="5820"/>
            </a:pPr>
            <a:r>
              <a:t>A “golden crown” is on his head</a:t>
            </a:r>
          </a:p>
          <a:p>
            <a:pPr lvl="1" marL="1108709" indent="-554354" defTabSz="800735">
              <a:lnSpc>
                <a:spcPct val="120000"/>
              </a:lnSpc>
              <a:spcBef>
                <a:spcPts val="3900"/>
              </a:spcBef>
              <a:buBlip>
                <a:blip r:embed="rId3"/>
              </a:buBlip>
              <a:defRPr sz="5820"/>
            </a:pPr>
            <a:r>
              <a:t>The </a:t>
            </a:r>
            <a:r>
              <a:rPr i="1"/>
              <a:t>stephanos </a:t>
            </a:r>
            <a:r>
              <a:t>crown of victory</a:t>
            </a:r>
            <a:r>
              <a:rPr i="1"/>
              <a:t>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16">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1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1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1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1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216">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16" grpId="1"/>
    </p:bldLst>
  </p:timing>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0" name="Angel #4"/>
          <p:cNvSpPr txBox="1"/>
          <p:nvPr>
            <p:ph type="title"/>
          </p:nvPr>
        </p:nvSpPr>
        <p:spPr>
          <a:prstGeom prst="rect">
            <a:avLst/>
          </a:prstGeom>
        </p:spPr>
        <p:txBody>
          <a:bodyPr/>
          <a:lstStyle/>
          <a:p>
            <a:pPr/>
            <a:r>
              <a:t>Angel #4</a:t>
            </a:r>
          </a:p>
        </p:txBody>
      </p:sp>
      <p:sp>
        <p:nvSpPr>
          <p:cNvPr id="221" name="The angel came out of the temple (i.e. the presence of God)…"/>
          <p:cNvSpPr txBox="1"/>
          <p:nvPr>
            <p:ph type="body" idx="1"/>
          </p:nvPr>
        </p:nvSpPr>
        <p:spPr>
          <a:prstGeom prst="rect">
            <a:avLst/>
          </a:prstGeom>
        </p:spPr>
        <p:txBody>
          <a:bodyPr/>
          <a:lstStyle/>
          <a:p>
            <a:pPr marL="571499" indent="-571499">
              <a:lnSpc>
                <a:spcPct val="120000"/>
              </a:lnSpc>
              <a:buBlip>
                <a:blip r:embed="rId3"/>
              </a:buBlip>
              <a:defRPr sz="6400"/>
            </a:pPr>
            <a:r>
              <a:t>The angel came out of the temple (i.e. the presence of God)</a:t>
            </a:r>
          </a:p>
          <a:p>
            <a:pPr marL="571499" indent="-571499">
              <a:lnSpc>
                <a:spcPct val="120000"/>
              </a:lnSpc>
              <a:buBlip>
                <a:blip r:embed="rId3"/>
              </a:buBlip>
              <a:defRPr sz="6400"/>
            </a:pPr>
            <a:r>
              <a:t> The “harvest of the earth is ripe” — the Father tells Jesus to harvest the earth (Matthew 24:36)</a:t>
            </a:r>
          </a:p>
          <a:p>
            <a:pPr marL="571499" indent="-571499">
              <a:lnSpc>
                <a:spcPct val="120000"/>
              </a:lnSpc>
              <a:buBlip>
                <a:blip r:embed="rId3"/>
              </a:buBlip>
              <a:defRPr sz="6400"/>
            </a:pPr>
            <a:r>
              <a:t>The Parable of the Tares - harvesting the earth</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21">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2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2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21">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21" grpId="1"/>
    </p:bldLst>
  </p:timing>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5" name="Vs. 16 — Jesus harvests the righteous"/>
          <p:cNvSpPr txBox="1"/>
          <p:nvPr>
            <p:ph type="title"/>
          </p:nvPr>
        </p:nvSpPr>
        <p:spPr>
          <a:prstGeom prst="rect">
            <a:avLst/>
          </a:prstGeom>
        </p:spPr>
        <p:txBody>
          <a:bodyPr/>
          <a:lstStyle/>
          <a:p>
            <a:pPr/>
            <a:r>
              <a:t>Vs. 16 — Jesus harvests the righteous</a:t>
            </a:r>
          </a:p>
        </p:txBody>
      </p:sp>
      <p:sp>
        <p:nvSpPr>
          <p:cNvPr id="226" name="Three Jewish feasts…"/>
          <p:cNvSpPr txBox="1"/>
          <p:nvPr>
            <p:ph type="body" idx="1"/>
          </p:nvPr>
        </p:nvSpPr>
        <p:spPr>
          <a:prstGeom prst="rect">
            <a:avLst/>
          </a:prstGeom>
        </p:spPr>
        <p:txBody>
          <a:bodyPr/>
          <a:lstStyle/>
          <a:p>
            <a:pPr>
              <a:buBlip>
                <a:blip r:embed="rId2"/>
              </a:buBlip>
            </a:pPr>
            <a:r>
              <a:t>Three Jewish feasts</a:t>
            </a:r>
          </a:p>
          <a:p>
            <a:pPr>
              <a:buBlip>
                <a:blip r:embed="rId2"/>
              </a:buBlip>
            </a:pPr>
            <a:r>
              <a:t>Foreshadow specific events in the New Covenant</a:t>
            </a:r>
          </a:p>
          <a:p>
            <a:pPr lvl="1">
              <a:buBlip>
                <a:blip r:embed="rId2"/>
              </a:buBlip>
            </a:pPr>
            <a:r>
              <a:t>Passover/FOUB — Jesus and the Christian life (see 1 Corinthians 5:7-8)</a:t>
            </a:r>
          </a:p>
          <a:p>
            <a:pPr lvl="1">
              <a:buBlip>
                <a:blip r:embed="rId2"/>
              </a:buBlip>
            </a:pPr>
            <a:r>
              <a:t>Feast of Weeks (Pentecost, first-fruits) — conversion to Christ, the “first harvest”</a:t>
            </a:r>
          </a:p>
          <a:p>
            <a:pPr lvl="1">
              <a:buBlip>
                <a:blip r:embed="rId2"/>
              </a:buBlip>
            </a:pPr>
            <a:r>
              <a:t>Feast of Tabernacles — final harvest, the resurrection and eternal life</a:t>
            </a:r>
          </a:p>
          <a:p>
            <a:pPr>
              <a:buBlip>
                <a:blip r:embed="rId2"/>
              </a:buBlip>
            </a:pPr>
            <a:r>
              <a:t>Verses 14-16 = the harvest of the righteous at the Day of Judgment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26">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2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2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2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2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226">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226">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26" grpId="1"/>
    </p:bldLst>
  </p:timing>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8" name="Revelation 14:17-20"/>
          <p:cNvSpPr txBox="1"/>
          <p:nvPr>
            <p:ph type="ctrTitle"/>
          </p:nvPr>
        </p:nvSpPr>
        <p:spPr>
          <a:prstGeom prst="rect">
            <a:avLst/>
          </a:prstGeom>
        </p:spPr>
        <p:txBody>
          <a:bodyPr/>
          <a:lstStyle/>
          <a:p>
            <a:pPr/>
            <a:r>
              <a:t>Revelation 14:17-20</a:t>
            </a:r>
          </a:p>
        </p:txBody>
      </p:sp>
      <p:sp>
        <p:nvSpPr>
          <p:cNvPr id="229" name="Then another angel came out of the temple which is in heaven, he also having a sharp sickle. [18] And another angel came out from the altar, who had power over fire, and he cried with a loud cry to him who had the sharp sickle, saying, &quot;Thrust in your sh"/>
          <p:cNvSpPr txBox="1"/>
          <p:nvPr>
            <p:ph type="subTitle" idx="1"/>
          </p:nvPr>
        </p:nvSpPr>
        <p:spPr>
          <a:prstGeom prst="rect">
            <a:avLst/>
          </a:prstGeom>
        </p:spPr>
        <p:txBody>
          <a:bodyPr/>
          <a:lstStyle>
            <a:lvl1pPr defTabSz="635634">
              <a:defRPr sz="4619"/>
            </a:lvl1pPr>
          </a:lstStyle>
          <a:p>
            <a:pPr/>
            <a:r>
              <a:t>Then another angel came out of the temple which is in heaven, he also having a sharp sickle. [18] And another angel came out from the altar, who had power over fire, and he cried with a loud cry to him who had the sharp sickle, saying, "Thrust in your sharp sickle and gather the clusters of the vine of the earth, for her grapes are fully ripe." [19] So the angel thrust his sickle into the earth and gathered the vine of the earth, and threw it into the great winepress of the wrath of God. [20] And the winepress was trampled outside the city, and blood came out of the winepress, up to the horses' bridles, for one thousand six hundred furlongs.</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7" name="Summary of 13:14-18"/>
          <p:cNvSpPr txBox="1"/>
          <p:nvPr>
            <p:ph type="title"/>
          </p:nvPr>
        </p:nvSpPr>
        <p:spPr>
          <a:prstGeom prst="rect">
            <a:avLst/>
          </a:prstGeom>
        </p:spPr>
        <p:txBody>
          <a:bodyPr/>
          <a:lstStyle/>
          <a:p>
            <a:pPr/>
            <a:r>
              <a:t>Summary of 13:14-18</a:t>
            </a:r>
          </a:p>
        </p:txBody>
      </p:sp>
      <p:sp>
        <p:nvSpPr>
          <p:cNvPr id="158" name="The papacy created the Holy Roman Empire to be its secular arm…"/>
          <p:cNvSpPr txBox="1"/>
          <p:nvPr>
            <p:ph type="body" idx="1"/>
          </p:nvPr>
        </p:nvSpPr>
        <p:spPr>
          <a:prstGeom prst="rect">
            <a:avLst/>
          </a:prstGeom>
        </p:spPr>
        <p:txBody>
          <a:bodyPr/>
          <a:lstStyle/>
          <a:p>
            <a:pPr marL="571499" indent="-571499">
              <a:lnSpc>
                <a:spcPct val="110000"/>
              </a:lnSpc>
              <a:spcBef>
                <a:spcPts val="4200"/>
              </a:spcBef>
              <a:buBlip>
                <a:blip r:embed="rId2"/>
              </a:buBlip>
              <a:defRPr sz="6000"/>
            </a:pPr>
            <a:r>
              <a:t>The papacy created the Holy Roman Empire to be its secular arm</a:t>
            </a:r>
          </a:p>
          <a:p>
            <a:pPr marL="571499" indent="-571499">
              <a:lnSpc>
                <a:spcPct val="110000"/>
              </a:lnSpc>
              <a:spcBef>
                <a:spcPts val="4200"/>
              </a:spcBef>
              <a:buBlip>
                <a:blip r:embed="rId2"/>
              </a:buBlip>
              <a:defRPr sz="6000"/>
            </a:pPr>
            <a:r>
              <a:t>Those who would not convert to Catholicism were persecuted, ostracized, and eventually killed</a:t>
            </a:r>
          </a:p>
          <a:p>
            <a:pPr marL="571499" indent="-571499">
              <a:lnSpc>
                <a:spcPct val="110000"/>
              </a:lnSpc>
              <a:spcBef>
                <a:spcPts val="4200"/>
              </a:spcBef>
              <a:buBlip>
                <a:blip r:embed="rId2"/>
              </a:buBlip>
              <a:defRPr sz="6000"/>
            </a:pPr>
            <a:r>
              <a:t>The church should heed the warnings about the two beasts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58">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5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5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58">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58" grpId="1"/>
    </p:bldLst>
  </p:timing>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1" name="Angels 5 and 6"/>
          <p:cNvSpPr txBox="1"/>
          <p:nvPr>
            <p:ph type="title"/>
          </p:nvPr>
        </p:nvSpPr>
        <p:spPr>
          <a:prstGeom prst="rect">
            <a:avLst/>
          </a:prstGeom>
        </p:spPr>
        <p:txBody>
          <a:bodyPr/>
          <a:lstStyle/>
          <a:p>
            <a:pPr/>
            <a:r>
              <a:t>Angels 5 and 6</a:t>
            </a:r>
          </a:p>
        </p:txBody>
      </p:sp>
      <p:sp>
        <p:nvSpPr>
          <p:cNvPr id="232" name="“another angel...also having a sharp sickle” – this angel would participate in the harvest…"/>
          <p:cNvSpPr txBox="1"/>
          <p:nvPr>
            <p:ph type="body" idx="1"/>
          </p:nvPr>
        </p:nvSpPr>
        <p:spPr>
          <a:prstGeom prst="rect">
            <a:avLst/>
          </a:prstGeom>
        </p:spPr>
        <p:txBody>
          <a:bodyPr/>
          <a:lstStyle/>
          <a:p>
            <a:pPr marL="571499" indent="-571499">
              <a:lnSpc>
                <a:spcPct val="110000"/>
              </a:lnSpc>
              <a:spcBef>
                <a:spcPts val="3600"/>
              </a:spcBef>
              <a:buBlip>
                <a:blip r:embed="rId3"/>
              </a:buBlip>
              <a:defRPr sz="5500"/>
            </a:pPr>
            <a:r>
              <a:t>“another angel...also having a sharp sickle” – this angel would participate in the harvest</a:t>
            </a:r>
          </a:p>
          <a:p>
            <a:pPr marL="571499" indent="-571499">
              <a:lnSpc>
                <a:spcPct val="110000"/>
              </a:lnSpc>
              <a:spcBef>
                <a:spcPts val="3600"/>
              </a:spcBef>
              <a:buBlip>
                <a:blip r:embed="rId3"/>
              </a:buBlip>
              <a:defRPr sz="5500"/>
            </a:pPr>
            <a:r>
              <a:t>“another angel came out from the altar saying” - from the presence of God (cf with Matthew 13:41-42)</a:t>
            </a:r>
          </a:p>
          <a:p>
            <a:pPr marL="571499" indent="-571499">
              <a:lnSpc>
                <a:spcPct val="110000"/>
              </a:lnSpc>
              <a:spcBef>
                <a:spcPts val="3600"/>
              </a:spcBef>
              <a:buBlip>
                <a:blip r:embed="rId3"/>
              </a:buBlip>
              <a:defRPr sz="5500"/>
            </a:pPr>
            <a:r>
              <a:t>“the great winepress of the wrath of God” (see Isaiah 63:5-6)</a:t>
            </a:r>
          </a:p>
          <a:p>
            <a:pPr lvl="1">
              <a:lnSpc>
                <a:spcPct val="110000"/>
              </a:lnSpc>
              <a:spcBef>
                <a:spcPts val="3600"/>
              </a:spcBef>
              <a:buBlip>
                <a:blip r:embed="rId3"/>
              </a:buBlip>
              <a:defRPr sz="5500"/>
            </a:pPr>
            <a:r>
              <a:t>Judgment of those who receive the mark of the beast (verses 9-10)</a:t>
            </a:r>
          </a:p>
          <a:p>
            <a:pPr marL="571499" indent="-571499">
              <a:lnSpc>
                <a:spcPct val="110000"/>
              </a:lnSpc>
              <a:spcBef>
                <a:spcPts val="3600"/>
              </a:spcBef>
              <a:buBlip>
                <a:blip r:embed="rId3"/>
              </a:buBlip>
              <a:defRPr sz="5500"/>
            </a:pPr>
            <a:r>
              <a:t>“outside the city” — outside Heavenly Jerusalem (see Revelation 22:14-15)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32">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3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3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3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3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232">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32" grpId="1"/>
    </p:bldLst>
  </p:timing>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6" name="A river of blood"/>
          <p:cNvSpPr txBox="1"/>
          <p:nvPr>
            <p:ph type="title"/>
          </p:nvPr>
        </p:nvSpPr>
        <p:spPr>
          <a:prstGeom prst="rect">
            <a:avLst/>
          </a:prstGeom>
        </p:spPr>
        <p:txBody>
          <a:bodyPr/>
          <a:lstStyle/>
          <a:p>
            <a:pPr/>
            <a:r>
              <a:t>A river of blood</a:t>
            </a:r>
          </a:p>
        </p:txBody>
      </p:sp>
      <p:sp>
        <p:nvSpPr>
          <p:cNvPr id="237" name="“up to the horses’ bridles” — what horses? See 19:14…"/>
          <p:cNvSpPr txBox="1"/>
          <p:nvPr>
            <p:ph type="body" idx="1"/>
          </p:nvPr>
        </p:nvSpPr>
        <p:spPr>
          <a:prstGeom prst="rect">
            <a:avLst/>
          </a:prstGeom>
        </p:spPr>
        <p:txBody>
          <a:bodyPr/>
          <a:lstStyle/>
          <a:p>
            <a:pPr marL="430910" indent="-430910" defTabSz="718184">
              <a:lnSpc>
                <a:spcPct val="120000"/>
              </a:lnSpc>
              <a:spcBef>
                <a:spcPts val="5100"/>
              </a:spcBef>
              <a:buBlip>
                <a:blip r:embed="rId3"/>
              </a:buBlip>
              <a:defRPr sz="5220">
                <a:solidFill>
                  <a:srgbClr val="000000"/>
                </a:solidFill>
              </a:defRPr>
            </a:pPr>
            <a:r>
              <a:t>“up to the horses’ bridles” — what horses? See 19:14</a:t>
            </a:r>
          </a:p>
          <a:p>
            <a:pPr marL="430910" indent="-430910" defTabSz="718184">
              <a:lnSpc>
                <a:spcPct val="120000"/>
              </a:lnSpc>
              <a:spcBef>
                <a:spcPts val="5100"/>
              </a:spcBef>
              <a:buBlip>
                <a:blip r:embed="rId3"/>
              </a:buBlip>
              <a:defRPr sz="5220">
                <a:solidFill>
                  <a:srgbClr val="000000"/>
                </a:solidFill>
              </a:defRPr>
            </a:pPr>
            <a:r>
              <a:t>1600 furlongs — approximately 200 miles or 322 kilometers</a:t>
            </a:r>
          </a:p>
          <a:p>
            <a:pPr lvl="1" marL="928116" indent="-430911" defTabSz="718184">
              <a:lnSpc>
                <a:spcPct val="120000"/>
              </a:lnSpc>
              <a:spcBef>
                <a:spcPts val="5100"/>
              </a:spcBef>
              <a:buBlip>
                <a:blip r:embed="rId3"/>
              </a:buBlip>
              <a:defRPr sz="5220">
                <a:solidFill>
                  <a:srgbClr val="000000"/>
                </a:solidFill>
              </a:defRPr>
            </a:pPr>
            <a:r>
              <a:t>The width of Italy?</a:t>
            </a:r>
          </a:p>
          <a:p>
            <a:pPr lvl="1" marL="928116" indent="-430911" defTabSz="718184">
              <a:lnSpc>
                <a:spcPct val="120000"/>
              </a:lnSpc>
              <a:spcBef>
                <a:spcPts val="5100"/>
              </a:spcBef>
              <a:buBlip>
                <a:blip r:embed="rId3"/>
              </a:buBlip>
              <a:defRPr sz="5220">
                <a:solidFill>
                  <a:srgbClr val="000000"/>
                </a:solidFill>
              </a:defRPr>
            </a:pPr>
            <a:r>
              <a:t>The square of 4 (the number of the earth) times the square of ten (the number of completeness)</a:t>
            </a:r>
          </a:p>
          <a:p>
            <a:pPr marL="430910" indent="-430910" defTabSz="718184">
              <a:lnSpc>
                <a:spcPct val="120000"/>
              </a:lnSpc>
              <a:spcBef>
                <a:spcPts val="5100"/>
              </a:spcBef>
              <a:buBlip>
                <a:blip r:embed="rId3"/>
              </a:buBlip>
              <a:defRPr sz="5220">
                <a:solidFill>
                  <a:srgbClr val="000000"/>
                </a:solidFill>
              </a:defRPr>
            </a:pPr>
            <a:r>
              <a:t>No one who aligns with the beast and false prophet will escape God’s judgment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37">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3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3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3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37">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237">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37" grpId="1"/>
    </p:bldLst>
  </p:timing>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1" name="Chapter 14 concludes the vision about the dragon, the woman, and the two beasts (chapters 12-14)"/>
          <p:cNvSpPr txBox="1"/>
          <p:nvPr>
            <p:ph type="title"/>
          </p:nvPr>
        </p:nvSpPr>
        <p:spPr>
          <a:xfrm>
            <a:off x="952500" y="2980642"/>
            <a:ext cx="22479000" cy="7754716"/>
          </a:xfrm>
          <a:prstGeom prst="rect">
            <a:avLst/>
          </a:prstGeom>
        </p:spPr>
        <p:txBody>
          <a:bodyPr/>
          <a:lstStyle>
            <a:lvl1pPr>
              <a:lnSpc>
                <a:spcPct val="150000"/>
              </a:lnSpc>
            </a:lvl1pPr>
          </a:lstStyle>
          <a:p>
            <a:pPr/>
            <a:r>
              <a:t>Chapter 14 concludes the vision about the dragon, the woman, and the two beasts (chapters 12-14)</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3" name="Revelation 15:1-2"/>
          <p:cNvSpPr txBox="1"/>
          <p:nvPr>
            <p:ph type="ctrTitle"/>
          </p:nvPr>
        </p:nvSpPr>
        <p:spPr>
          <a:prstGeom prst="rect">
            <a:avLst/>
          </a:prstGeom>
        </p:spPr>
        <p:txBody>
          <a:bodyPr/>
          <a:lstStyle/>
          <a:p>
            <a:pPr/>
            <a:r>
              <a:t>Revelation 15:1-2</a:t>
            </a:r>
          </a:p>
        </p:txBody>
      </p:sp>
      <p:sp>
        <p:nvSpPr>
          <p:cNvPr id="244" name="Then I saw another sign in heaven, great and marvelous: seven angels having the seven last plagues, for in them the wrath of God is complete. And I saw something like a sea of glass mingled with fire, and those who have the victory over the beast, over h"/>
          <p:cNvSpPr txBox="1"/>
          <p:nvPr>
            <p:ph type="subTitle" idx="1"/>
          </p:nvPr>
        </p:nvSpPr>
        <p:spPr>
          <a:prstGeom prst="rect">
            <a:avLst/>
          </a:prstGeom>
        </p:spPr>
        <p:txBody>
          <a:bodyPr/>
          <a:lstStyle>
            <a:lvl1pPr defTabSz="800735">
              <a:defRPr sz="5820"/>
            </a:lvl1pPr>
          </a:lstStyle>
          <a:p>
            <a:pPr/>
            <a:r>
              <a:t>Then I saw another sign in heaven, great and marvelous: seven angels having the seven last plagues, for in them the wrath of God is complete. And I saw something like a sea of glass mingled with fire, and those who have the victory over the beast, over his image and over his mark and over the number of his name, standing on the sea of glass, having harps of God.</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6" name="Chapter 15 begins a new section: “Then I saw another sign in heaven, great and marvelous…”"/>
          <p:cNvSpPr txBox="1"/>
          <p:nvPr>
            <p:ph type="title"/>
          </p:nvPr>
        </p:nvSpPr>
        <p:spPr>
          <a:xfrm>
            <a:off x="952500" y="2980642"/>
            <a:ext cx="22479000" cy="7754716"/>
          </a:xfrm>
          <a:prstGeom prst="rect">
            <a:avLst/>
          </a:prstGeom>
        </p:spPr>
        <p:txBody>
          <a:bodyPr/>
          <a:lstStyle>
            <a:lvl1pPr>
              <a:lnSpc>
                <a:spcPct val="150000"/>
              </a:lnSpc>
            </a:lvl1pPr>
          </a:lstStyle>
          <a:p>
            <a:pPr/>
            <a:r>
              <a:t>Chapter 15 begins a new section: “Then I saw another sign in heaven, great and marvelous…”</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8" name="7 bowls  = God’s vengeance"/>
          <p:cNvSpPr txBox="1"/>
          <p:nvPr>
            <p:ph type="title"/>
          </p:nvPr>
        </p:nvSpPr>
        <p:spPr>
          <a:prstGeom prst="rect">
            <a:avLst/>
          </a:prstGeom>
        </p:spPr>
        <p:txBody>
          <a:bodyPr/>
          <a:lstStyle/>
          <a:p>
            <a:pPr/>
            <a:r>
              <a:t>7 bowls  = God’s vengeance</a:t>
            </a:r>
          </a:p>
        </p:txBody>
      </p:sp>
      <p:sp>
        <p:nvSpPr>
          <p:cNvPr id="249" name="16:2, “a foul and loathsome sore came upon the men who had the mark of the beast and those who worshiped his image”…"/>
          <p:cNvSpPr txBox="1"/>
          <p:nvPr>
            <p:ph type="body" idx="1"/>
          </p:nvPr>
        </p:nvSpPr>
        <p:spPr>
          <a:prstGeom prst="rect">
            <a:avLst/>
          </a:prstGeom>
        </p:spPr>
        <p:txBody>
          <a:bodyPr/>
          <a:lstStyle/>
          <a:p>
            <a:pPr>
              <a:lnSpc>
                <a:spcPct val="120000"/>
              </a:lnSpc>
              <a:spcBef>
                <a:spcPts val="2400"/>
              </a:spcBef>
              <a:buBlip>
                <a:blip r:embed="rId2"/>
              </a:buBlip>
              <a:defRPr sz="5000"/>
            </a:pPr>
            <a:r>
              <a:t>16:2, “a foul and loathsome sore came upon the men who had the mark of the beast and those who worshiped his image”</a:t>
            </a:r>
          </a:p>
          <a:p>
            <a:pPr>
              <a:lnSpc>
                <a:spcPct val="120000"/>
              </a:lnSpc>
              <a:spcBef>
                <a:spcPts val="2400"/>
              </a:spcBef>
              <a:buBlip>
                <a:blip r:embed="rId2"/>
              </a:buBlip>
              <a:defRPr sz="5000"/>
            </a:pPr>
            <a:r>
              <a:t>16:6, “For they have shed the blood of saints and prophets, And You have given them blood to drink. For it is their just due.”</a:t>
            </a:r>
          </a:p>
          <a:p>
            <a:pPr>
              <a:lnSpc>
                <a:spcPct val="120000"/>
              </a:lnSpc>
              <a:spcBef>
                <a:spcPts val="2400"/>
              </a:spcBef>
              <a:buBlip>
                <a:blip r:embed="rId2"/>
              </a:buBlip>
              <a:defRPr sz="5000"/>
            </a:pPr>
            <a:r>
              <a:t>16:10, “the fifth angel poured out his bowl on the throne of the beast, and his kingdom became full of darkness”</a:t>
            </a:r>
          </a:p>
          <a:p>
            <a:pPr>
              <a:lnSpc>
                <a:spcPct val="120000"/>
              </a:lnSpc>
              <a:spcBef>
                <a:spcPts val="2400"/>
              </a:spcBef>
              <a:buBlip>
                <a:blip r:embed="rId2"/>
              </a:buBlip>
              <a:defRPr sz="5000"/>
            </a:pPr>
            <a:r>
              <a:t>16:19, “And great Babylon was remembered before God, to give her the cup of the wine of the fierceness of His wrath.</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49">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4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4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4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49">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49" grpId="1"/>
    </p:bldLst>
  </p:timing>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1" name="What John sees"/>
          <p:cNvSpPr txBox="1"/>
          <p:nvPr>
            <p:ph type="title"/>
          </p:nvPr>
        </p:nvSpPr>
        <p:spPr>
          <a:prstGeom prst="rect">
            <a:avLst/>
          </a:prstGeom>
        </p:spPr>
        <p:txBody>
          <a:bodyPr/>
          <a:lstStyle/>
          <a:p>
            <a:pPr/>
            <a:r>
              <a:t>What John sees</a:t>
            </a:r>
          </a:p>
        </p:txBody>
      </p:sp>
      <p:sp>
        <p:nvSpPr>
          <p:cNvPr id="252" name="“sea of glass mingled with fire” - God’s righteous (sea of glass) judgment (mingled with fire)…"/>
          <p:cNvSpPr txBox="1"/>
          <p:nvPr>
            <p:ph type="body" idx="1"/>
          </p:nvPr>
        </p:nvSpPr>
        <p:spPr>
          <a:prstGeom prst="rect">
            <a:avLst/>
          </a:prstGeom>
        </p:spPr>
        <p:txBody>
          <a:bodyPr/>
          <a:lstStyle/>
          <a:p>
            <a:pPr marL="531494" indent="-531494" defTabSz="767715">
              <a:lnSpc>
                <a:spcPct val="120000"/>
              </a:lnSpc>
              <a:spcBef>
                <a:spcPts val="2200"/>
              </a:spcBef>
              <a:buBlip>
                <a:blip r:embed="rId2"/>
              </a:buBlip>
              <a:defRPr sz="4650"/>
            </a:pPr>
            <a:r>
              <a:t>“sea of glass mingled with fire” - God’s righteous (sea of glass) judgment (mingled with fire)</a:t>
            </a:r>
          </a:p>
          <a:p>
            <a:pPr marL="531494" indent="-531494" defTabSz="767715">
              <a:lnSpc>
                <a:spcPct val="120000"/>
              </a:lnSpc>
              <a:spcBef>
                <a:spcPts val="2200"/>
              </a:spcBef>
              <a:buBlip>
                <a:blip r:embed="rId2"/>
              </a:buBlip>
              <a:defRPr sz="4650"/>
            </a:pPr>
            <a:r>
              <a:t>“those who have the victory” - the 144,000</a:t>
            </a:r>
          </a:p>
          <a:p>
            <a:pPr marL="531494" indent="-531494" defTabSz="767715">
              <a:lnSpc>
                <a:spcPct val="120000"/>
              </a:lnSpc>
              <a:spcBef>
                <a:spcPts val="2200"/>
              </a:spcBef>
              <a:buBlip>
                <a:blip r:embed="rId2"/>
              </a:buBlip>
              <a:defRPr sz="4650"/>
            </a:pPr>
            <a:r>
              <a:t>They “stand on the sea of glass” before the throne of God - they stand in judgment</a:t>
            </a:r>
          </a:p>
          <a:p>
            <a:pPr lvl="1" marL="1062989" indent="-531494" defTabSz="767715">
              <a:lnSpc>
                <a:spcPct val="120000"/>
              </a:lnSpc>
              <a:spcBef>
                <a:spcPts val="2200"/>
              </a:spcBef>
              <a:buBlip>
                <a:blip r:embed="rId2"/>
              </a:buBlip>
              <a:defRPr sz="4650"/>
            </a:pPr>
            <a:r>
              <a:t>1 Corinthians 6:2, “Do you not know that the saints will judge the world?”</a:t>
            </a:r>
          </a:p>
          <a:p>
            <a:pPr lvl="1" marL="1062989" indent="-531494" defTabSz="767715">
              <a:lnSpc>
                <a:spcPct val="120000"/>
              </a:lnSpc>
              <a:spcBef>
                <a:spcPts val="2200"/>
              </a:spcBef>
              <a:buBlip>
                <a:blip r:embed="rId2"/>
              </a:buBlip>
              <a:defRPr sz="4650"/>
            </a:pPr>
            <a:r>
              <a:t>Revelation 2:26-27, “And he who overcomes, and keeps My works until the end, to him I will give power over the nations— [27] 'HE SHALL RULE THEM WITH A ROD OF IRON; THEY SHALL BE DASHED TO PIECES LIKE THE POTTER'S VESSELS'—as I also have received from My Father;”</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52">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5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5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5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5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252">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52" grpId="1"/>
    </p:bldLst>
  </p:timing>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4" name="Revelation 15:3-4"/>
          <p:cNvSpPr txBox="1"/>
          <p:nvPr>
            <p:ph type="ctrTitle"/>
          </p:nvPr>
        </p:nvSpPr>
        <p:spPr>
          <a:prstGeom prst="rect">
            <a:avLst/>
          </a:prstGeom>
        </p:spPr>
        <p:txBody>
          <a:bodyPr/>
          <a:lstStyle/>
          <a:p>
            <a:pPr/>
            <a:r>
              <a:t>Revelation 15:3-4 </a:t>
            </a:r>
          </a:p>
        </p:txBody>
      </p:sp>
      <p:sp>
        <p:nvSpPr>
          <p:cNvPr id="255" name="They sing the song of Moses, the servant of God, and the song of the Lamb, saying: &quot;Great and marvelous are Your works, Lord God Almighty! Just and true are Your ways, O King of the saints! [4] Who shall not fear You, O Lord, and glorify Your name? For Y"/>
          <p:cNvSpPr txBox="1"/>
          <p:nvPr>
            <p:ph type="subTitle" idx="1"/>
          </p:nvPr>
        </p:nvSpPr>
        <p:spPr>
          <a:prstGeom prst="rect">
            <a:avLst/>
          </a:prstGeom>
        </p:spPr>
        <p:txBody>
          <a:bodyPr/>
          <a:lstStyle>
            <a:lvl1pPr defTabSz="800735">
              <a:defRPr sz="5820"/>
            </a:lvl1pPr>
          </a:lstStyle>
          <a:p>
            <a:pPr/>
            <a:r>
              <a:t>They sing the song of Moses, the servant of God, and the song of the Lamb, saying: "Great and marvelous are Your works, Lord God Almighty! Just and true are Your ways, O King of the saints! [4] Who shall not fear You, O Lord, and glorify Your name? For You alone are holy. For all nations shall come and worship before You, For Your judgments have been manifested."</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9" name="Revelation 15:5-8"/>
          <p:cNvSpPr txBox="1"/>
          <p:nvPr>
            <p:ph type="ctrTitle"/>
          </p:nvPr>
        </p:nvSpPr>
        <p:spPr>
          <a:prstGeom prst="rect">
            <a:avLst/>
          </a:prstGeom>
        </p:spPr>
        <p:txBody>
          <a:bodyPr/>
          <a:lstStyle/>
          <a:p>
            <a:pPr/>
            <a:r>
              <a:t>Revelation 15:5-8</a:t>
            </a:r>
          </a:p>
        </p:txBody>
      </p:sp>
      <p:sp>
        <p:nvSpPr>
          <p:cNvPr id="260" name="After these things I looked, and behold, the temple of the tabernacle of the testimony in heaven was opened. [6] And out of the temple came the seven angels having the seven plagues, clothed in pure bright linen, and having their chests girded with golde"/>
          <p:cNvSpPr txBox="1"/>
          <p:nvPr>
            <p:ph type="subTitle" idx="1"/>
          </p:nvPr>
        </p:nvSpPr>
        <p:spPr>
          <a:prstGeom prst="rect">
            <a:avLst/>
          </a:prstGeom>
        </p:spPr>
        <p:txBody>
          <a:bodyPr/>
          <a:lstStyle>
            <a:lvl1pPr defTabSz="676909">
              <a:defRPr sz="4920"/>
            </a:lvl1pPr>
          </a:lstStyle>
          <a:p>
            <a:pPr/>
            <a:r>
              <a:t>After these things I looked, and behold, the temple of the tabernacle of the testimony in heaven was opened. [6] And out of the temple came the seven angels having the seven plagues, clothed in pure bright linen, and having their chests girded with golden bands. [7] Then one of the four living creatures gave to the seven angels seven golden bowls full of the wrath of God who lives forever and ever. [8] The temple was filled with smoke from the glory of God and from His power, and no one was able to enter the temple till the seven plagues of the seven angels were completed.</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2" name="The seven bowls"/>
          <p:cNvSpPr txBox="1"/>
          <p:nvPr>
            <p:ph type="title"/>
          </p:nvPr>
        </p:nvSpPr>
        <p:spPr>
          <a:prstGeom prst="rect">
            <a:avLst/>
          </a:prstGeom>
        </p:spPr>
        <p:txBody>
          <a:bodyPr/>
          <a:lstStyle/>
          <a:p>
            <a:pPr/>
            <a:r>
              <a:t>The seven bowls</a:t>
            </a:r>
          </a:p>
        </p:txBody>
      </p:sp>
      <p:sp>
        <p:nvSpPr>
          <p:cNvPr id="263" name="The seven angels come “out of the temple” - on a divine mission from God…"/>
          <p:cNvSpPr txBox="1"/>
          <p:nvPr>
            <p:ph type="body" idx="1"/>
          </p:nvPr>
        </p:nvSpPr>
        <p:spPr>
          <a:prstGeom prst="rect">
            <a:avLst/>
          </a:prstGeom>
        </p:spPr>
        <p:txBody>
          <a:bodyPr/>
          <a:lstStyle/>
          <a:p>
            <a:pPr marL="520065" indent="-520065" defTabSz="751205">
              <a:lnSpc>
                <a:spcPct val="110000"/>
              </a:lnSpc>
              <a:spcBef>
                <a:spcPts val="2100"/>
              </a:spcBef>
              <a:buBlip>
                <a:blip r:embed="rId2"/>
              </a:buBlip>
              <a:defRPr sz="4732"/>
            </a:pPr>
            <a:r>
              <a:t>The seven angels come “out of the temple” - on a divine mission from God</a:t>
            </a:r>
          </a:p>
          <a:p>
            <a:pPr marL="520065" indent="-520065" defTabSz="751205">
              <a:lnSpc>
                <a:spcPct val="110000"/>
              </a:lnSpc>
              <a:spcBef>
                <a:spcPts val="2100"/>
              </a:spcBef>
              <a:buBlip>
                <a:blip r:embed="rId2"/>
              </a:buBlip>
              <a:defRPr sz="4732"/>
            </a:pPr>
            <a:r>
              <a:t>The “temple was filled with smoke from the glory of God” (i.e. Exodus 40:34, 1 Kings 8:10)</a:t>
            </a:r>
          </a:p>
          <a:p>
            <a:pPr marL="520065" indent="-520065" defTabSz="751205">
              <a:lnSpc>
                <a:spcPct val="110000"/>
              </a:lnSpc>
              <a:spcBef>
                <a:spcPts val="2100"/>
              </a:spcBef>
              <a:buBlip>
                <a:blip r:embed="rId2"/>
              </a:buBlip>
              <a:defRPr sz="4732"/>
            </a:pPr>
            <a:r>
              <a:t>No one is able to enter the temple - no intercession can be made</a:t>
            </a:r>
          </a:p>
          <a:p>
            <a:pPr lvl="1" marL="1040130" indent="-520065" defTabSz="751205">
              <a:lnSpc>
                <a:spcPct val="110000"/>
              </a:lnSpc>
              <a:spcBef>
                <a:spcPts val="2100"/>
              </a:spcBef>
              <a:buBlip>
                <a:blip r:embed="rId2"/>
              </a:buBlip>
              <a:defRPr sz="4732"/>
            </a:pPr>
            <a:r>
              <a:t>Jeremiah 11:14 "So do not pray for this people, or lift up a cry or prayer for them; for I will not hear them in the time that they cry out to Me because of their trouble.</a:t>
            </a:r>
          </a:p>
          <a:p>
            <a:pPr lvl="1" marL="1040130" indent="-520065" defTabSz="751205">
              <a:lnSpc>
                <a:spcPct val="110000"/>
              </a:lnSpc>
              <a:spcBef>
                <a:spcPts val="2100"/>
              </a:spcBef>
              <a:buBlip>
                <a:blip r:embed="rId2"/>
              </a:buBlip>
              <a:defRPr sz="4732"/>
            </a:pPr>
            <a:r>
              <a:t>Lamentations 3:43-44 You have covered Yourself with anger And pursued us; You have slain and not pitied. [44] You have covered Yourself with a cloud, That prayer should not pass through.</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63">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6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6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6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6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263">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63" grpId="1"/>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0" name="Summary of the beasts"/>
          <p:cNvSpPr txBox="1"/>
          <p:nvPr>
            <p:ph type="title"/>
          </p:nvPr>
        </p:nvSpPr>
        <p:spPr>
          <a:prstGeom prst="rect">
            <a:avLst/>
          </a:prstGeom>
        </p:spPr>
        <p:txBody>
          <a:bodyPr/>
          <a:lstStyle/>
          <a:p>
            <a:pPr/>
            <a:r>
              <a:t>Summary of the beasts</a:t>
            </a:r>
          </a:p>
        </p:txBody>
      </p:sp>
      <p:sp>
        <p:nvSpPr>
          <p:cNvPr id="161" name="The first beast: Rome culminating in the Latin (Catholic) Church…"/>
          <p:cNvSpPr txBox="1"/>
          <p:nvPr>
            <p:ph type="body" idx="1"/>
          </p:nvPr>
        </p:nvSpPr>
        <p:spPr>
          <a:prstGeom prst="rect">
            <a:avLst/>
          </a:prstGeom>
        </p:spPr>
        <p:txBody>
          <a:bodyPr/>
          <a:lstStyle/>
          <a:p>
            <a:pPr marL="571499" indent="-571499">
              <a:lnSpc>
                <a:spcPct val="120000"/>
              </a:lnSpc>
              <a:buBlip>
                <a:blip r:embed="rId2"/>
              </a:buBlip>
              <a:defRPr sz="6000"/>
            </a:pPr>
            <a:r>
              <a:t>The first beast: Rome culminating in the Latin (Catholic) Church</a:t>
            </a:r>
          </a:p>
          <a:p>
            <a:pPr marL="571499" indent="-571499">
              <a:lnSpc>
                <a:spcPct val="120000"/>
              </a:lnSpc>
              <a:buBlip>
                <a:blip r:embed="rId2"/>
              </a:buBlip>
              <a:defRPr sz="6000"/>
            </a:pPr>
            <a:r>
              <a:t>The second beast: the papacy</a:t>
            </a:r>
          </a:p>
          <a:p>
            <a:pPr marL="571499" indent="-571499">
              <a:lnSpc>
                <a:spcPct val="120000"/>
              </a:lnSpc>
              <a:buBlip>
                <a:blip r:embed="rId2"/>
              </a:buBlip>
              <a:defRPr sz="6000"/>
            </a:pPr>
            <a:r>
              <a:t>The image of the beast: the “Holy Roman” Empire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61">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6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6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61">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1" grpId="1"/>
    </p:bldLst>
  </p:timing>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5" name="Summary of chapters 14-15"/>
          <p:cNvSpPr txBox="1"/>
          <p:nvPr>
            <p:ph type="title"/>
          </p:nvPr>
        </p:nvSpPr>
        <p:spPr>
          <a:prstGeom prst="rect">
            <a:avLst/>
          </a:prstGeom>
        </p:spPr>
        <p:txBody>
          <a:bodyPr/>
          <a:lstStyle/>
          <a:p>
            <a:pPr/>
            <a:r>
              <a:t>Summary of chapters 14-15</a:t>
            </a:r>
          </a:p>
        </p:txBody>
      </p:sp>
      <p:sp>
        <p:nvSpPr>
          <p:cNvPr id="266" name="Those who are faithful to God during the apex of Catholic and Papal power will be saved…"/>
          <p:cNvSpPr txBox="1"/>
          <p:nvPr>
            <p:ph type="body" idx="1"/>
          </p:nvPr>
        </p:nvSpPr>
        <p:spPr>
          <a:prstGeom prst="rect">
            <a:avLst/>
          </a:prstGeom>
        </p:spPr>
        <p:txBody>
          <a:bodyPr/>
          <a:lstStyle/>
          <a:p>
            <a:pPr marL="571499" indent="-571499">
              <a:lnSpc>
                <a:spcPct val="110000"/>
              </a:lnSpc>
              <a:buBlip>
                <a:blip r:embed="rId2"/>
              </a:buBlip>
              <a:defRPr sz="6000"/>
            </a:pPr>
            <a:r>
              <a:t>Those who are faithful to God during the apex of Catholic and Papal power will be saved</a:t>
            </a:r>
          </a:p>
          <a:p>
            <a:pPr marL="571499" indent="-571499">
              <a:lnSpc>
                <a:spcPct val="110000"/>
              </a:lnSpc>
              <a:buBlip>
                <a:blip r:embed="rId2"/>
              </a:buBlip>
              <a:defRPr sz="6000"/>
            </a:pPr>
            <a:r>
              <a:t>Those who comply with the Catholic Church will be condemned</a:t>
            </a:r>
          </a:p>
          <a:p>
            <a:pPr marL="571499" indent="-571499">
              <a:lnSpc>
                <a:spcPct val="110000"/>
              </a:lnSpc>
              <a:buBlip>
                <a:blip r:embed="rId2"/>
              </a:buBlip>
              <a:defRPr sz="6000"/>
            </a:pPr>
            <a:r>
              <a:t>God will pour out His judgment on the Catholic Church and its European allies in a series of judgments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66">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6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6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66">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66" grpId="1"/>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3" name="Revelation 14:1-5"/>
          <p:cNvSpPr txBox="1"/>
          <p:nvPr>
            <p:ph type="ctrTitle"/>
          </p:nvPr>
        </p:nvSpPr>
        <p:spPr>
          <a:prstGeom prst="rect">
            <a:avLst/>
          </a:prstGeom>
        </p:spPr>
        <p:txBody>
          <a:bodyPr/>
          <a:lstStyle/>
          <a:p>
            <a:pPr/>
            <a:r>
              <a:t>Revelation 14:1-5 </a:t>
            </a:r>
          </a:p>
        </p:txBody>
      </p:sp>
      <p:sp>
        <p:nvSpPr>
          <p:cNvPr id="164" name="Then I looked, and behold, a Lamb standing on Mount Zion, and with Him one hundred and forty-four thousand, having His Father's name written on their foreheads. [2] And I heard a voice from heaven, like the voice of many waters, and like the voice of lou"/>
          <p:cNvSpPr txBox="1"/>
          <p:nvPr>
            <p:ph type="subTitle" idx="1"/>
          </p:nvPr>
        </p:nvSpPr>
        <p:spPr>
          <a:xfrm>
            <a:off x="952500" y="5877169"/>
            <a:ext cx="22479000" cy="6911487"/>
          </a:xfrm>
          <a:prstGeom prst="rect">
            <a:avLst/>
          </a:prstGeom>
        </p:spPr>
        <p:txBody>
          <a:bodyPr/>
          <a:lstStyle>
            <a:lvl1pPr defTabSz="561340">
              <a:defRPr sz="4352"/>
            </a:lvl1pPr>
          </a:lstStyle>
          <a:p>
            <a:pPr/>
            <a:r>
              <a:t>Then I looked, and behold, a Lamb standing on Mount Zion, and with Him one hundred and forty-four thousand, having His Father's name written on their foreheads. [2] And I heard a voice from heaven, like the voice of many waters, and like the voice of loud thunder. And I heard the sound of harpists playing their harps. [3] They sang as it were a new song before the throne, before the four living creatures, and the elders; and no one could learn that song except the hundred and forty-four thousand who were redeemed from the earth. [4] These are the ones who were not defiled with women, for they are virgins. These are the ones who follow the Lamb wherever He goes. These were redeemed from among men, being firstfruits to God and to the Lamb. [5] And in their mouth was found no deceit, for they are without fault before the throne of God.</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6" name="The 144,000"/>
          <p:cNvSpPr txBox="1"/>
          <p:nvPr>
            <p:ph type="title"/>
          </p:nvPr>
        </p:nvSpPr>
        <p:spPr>
          <a:prstGeom prst="rect">
            <a:avLst/>
          </a:prstGeom>
        </p:spPr>
        <p:txBody>
          <a:bodyPr/>
          <a:lstStyle/>
          <a:p>
            <a:pPr/>
            <a:r>
              <a:t>The 144,000</a:t>
            </a:r>
          </a:p>
        </p:txBody>
      </p:sp>
      <p:sp>
        <p:nvSpPr>
          <p:cNvPr id="167" name="“a Lamb standing on Mount Zion” - Jesus Christ reigning in His kingdom…"/>
          <p:cNvSpPr txBox="1"/>
          <p:nvPr>
            <p:ph type="body" idx="1"/>
          </p:nvPr>
        </p:nvSpPr>
        <p:spPr>
          <a:prstGeom prst="rect">
            <a:avLst/>
          </a:prstGeom>
        </p:spPr>
        <p:txBody>
          <a:bodyPr/>
          <a:lstStyle/>
          <a:p>
            <a:pPr marL="554354" indent="-554354" defTabSz="800735">
              <a:lnSpc>
                <a:spcPct val="110000"/>
              </a:lnSpc>
              <a:spcBef>
                <a:spcPts val="4600"/>
              </a:spcBef>
              <a:buBlip>
                <a:blip r:embed="rId3"/>
              </a:buBlip>
              <a:defRPr sz="5820"/>
            </a:pPr>
            <a:r>
              <a:t>“a Lamb standing on Mount Zion” - Jesus Christ reigning in His kingdom</a:t>
            </a:r>
          </a:p>
          <a:p>
            <a:pPr marL="554354" indent="-554354" defTabSz="800735">
              <a:lnSpc>
                <a:spcPct val="110000"/>
              </a:lnSpc>
              <a:spcBef>
                <a:spcPts val="4600"/>
              </a:spcBef>
              <a:buBlip>
                <a:blip r:embed="rId3"/>
              </a:buBlip>
              <a:defRPr sz="5820"/>
            </a:pPr>
            <a:r>
              <a:t>“one hundred and forty-four thousand”</a:t>
            </a:r>
          </a:p>
          <a:p>
            <a:pPr lvl="1" marL="1108709" indent="-554354" defTabSz="800735">
              <a:lnSpc>
                <a:spcPct val="110000"/>
              </a:lnSpc>
              <a:spcBef>
                <a:spcPts val="4600"/>
              </a:spcBef>
              <a:buBlip>
                <a:blip r:embed="rId3"/>
              </a:buBlip>
              <a:defRPr sz="5820"/>
            </a:pPr>
            <a:r>
              <a:t>1000:  A definite number representing an indefinite number</a:t>
            </a:r>
          </a:p>
          <a:p>
            <a:pPr lvl="1" marL="1108709" indent="-554354" defTabSz="800735">
              <a:lnSpc>
                <a:spcPct val="110000"/>
              </a:lnSpc>
              <a:spcBef>
                <a:spcPts val="4600"/>
              </a:spcBef>
              <a:buBlip>
                <a:blip r:embed="rId3"/>
              </a:buBlip>
              <a:defRPr sz="5820"/>
            </a:pPr>
            <a:r>
              <a:t>12:  governmental perfection; 12 x 12 = 144</a:t>
            </a:r>
          </a:p>
          <a:p>
            <a:pPr marL="554354" indent="-554354" defTabSz="800735">
              <a:lnSpc>
                <a:spcPct val="110000"/>
              </a:lnSpc>
              <a:spcBef>
                <a:spcPts val="4600"/>
              </a:spcBef>
              <a:buBlip>
                <a:blip r:embed="rId3"/>
              </a:buBlip>
              <a:defRPr sz="5820"/>
            </a:pPr>
            <a:r>
              <a:t>“having His Father's name” - as opposed to the name or mark of the beast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67">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6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6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6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67">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67">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7" grpId="1"/>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144,000 sealed in seal #6 (chapter 7)"/>
          <p:cNvSpPr txBox="1"/>
          <p:nvPr>
            <p:ph type="title"/>
          </p:nvPr>
        </p:nvSpPr>
        <p:spPr>
          <a:prstGeom prst="rect">
            <a:avLst/>
          </a:prstGeom>
        </p:spPr>
        <p:txBody>
          <a:bodyPr/>
          <a:lstStyle/>
          <a:p>
            <a:pPr/>
            <a:r>
              <a:t>144,000 sealed in seal #6 (chapter 7)</a:t>
            </a:r>
          </a:p>
        </p:txBody>
      </p:sp>
      <p:sp>
        <p:nvSpPr>
          <p:cNvPr id="172" name="Seal #6 — represents Constantine and the shift from paganism to Christianity…"/>
          <p:cNvSpPr txBox="1"/>
          <p:nvPr>
            <p:ph type="body" idx="1"/>
          </p:nvPr>
        </p:nvSpPr>
        <p:spPr>
          <a:prstGeom prst="rect">
            <a:avLst/>
          </a:prstGeom>
        </p:spPr>
        <p:txBody>
          <a:bodyPr/>
          <a:lstStyle/>
          <a:p>
            <a:pPr marL="571499" indent="-571499">
              <a:lnSpc>
                <a:spcPct val="110000"/>
              </a:lnSpc>
              <a:spcBef>
                <a:spcPts val="5200"/>
              </a:spcBef>
              <a:buBlip>
                <a:blip r:embed="rId3"/>
              </a:buBlip>
              <a:defRPr sz="6000"/>
            </a:pPr>
            <a:r>
              <a:t>Seal #6 — represents Constantine and the shift from paganism to Christianity</a:t>
            </a:r>
          </a:p>
          <a:p>
            <a:pPr marL="571499" indent="-571499">
              <a:lnSpc>
                <a:spcPct val="110000"/>
              </a:lnSpc>
              <a:spcBef>
                <a:spcPts val="5200"/>
              </a:spcBef>
              <a:buBlip>
                <a:blip r:embed="rId3"/>
              </a:buBlip>
              <a:defRPr sz="6000"/>
            </a:pPr>
            <a:r>
              <a:t>Signals the beginning of the 1,260 years that ends with the period of the Reformation</a:t>
            </a:r>
          </a:p>
          <a:p>
            <a:pPr marL="571499" indent="-571499">
              <a:lnSpc>
                <a:spcPct val="110000"/>
              </a:lnSpc>
              <a:spcBef>
                <a:spcPts val="5200"/>
              </a:spcBef>
              <a:buBlip>
                <a:blip r:embed="rId3"/>
              </a:buBlip>
              <a:defRPr sz="6000"/>
            </a:pPr>
            <a:r>
              <a:t>The 144,000 represents the small minority who did not convert to Catholicism in the Middle Ages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72">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7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7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72">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72" grpId="1"/>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6" name="More about the 144,000 (verses 4-5)"/>
          <p:cNvSpPr txBox="1"/>
          <p:nvPr>
            <p:ph type="title"/>
          </p:nvPr>
        </p:nvSpPr>
        <p:spPr>
          <a:prstGeom prst="rect">
            <a:avLst/>
          </a:prstGeom>
        </p:spPr>
        <p:txBody>
          <a:bodyPr/>
          <a:lstStyle/>
          <a:p>
            <a:pPr/>
            <a:r>
              <a:t>More about the 144,000 (verses 4-5)</a:t>
            </a:r>
          </a:p>
        </p:txBody>
      </p:sp>
      <p:sp>
        <p:nvSpPr>
          <p:cNvPr id="177" name="“who were not defiled with women, for they are virgins” – spiritually faithful to God…"/>
          <p:cNvSpPr txBox="1"/>
          <p:nvPr>
            <p:ph type="body" idx="1"/>
          </p:nvPr>
        </p:nvSpPr>
        <p:spPr>
          <a:xfrm>
            <a:off x="952500" y="3966327"/>
            <a:ext cx="22479000" cy="8551946"/>
          </a:xfrm>
          <a:prstGeom prst="rect">
            <a:avLst/>
          </a:prstGeom>
        </p:spPr>
        <p:txBody>
          <a:bodyPr/>
          <a:lstStyle/>
          <a:p>
            <a:pPr marL="491489" indent="-491489" defTabSz="709930">
              <a:lnSpc>
                <a:spcPct val="110000"/>
              </a:lnSpc>
              <a:spcBef>
                <a:spcPts val="3600"/>
              </a:spcBef>
              <a:buBlip>
                <a:blip r:embed="rId3"/>
              </a:buBlip>
              <a:defRPr sz="5160"/>
            </a:pPr>
            <a:r>
              <a:t>“who were not defiled with women, for they are virgins” – spiritually faithful to God	</a:t>
            </a:r>
          </a:p>
          <a:p>
            <a:pPr marL="491489" indent="-491489" defTabSz="709930">
              <a:lnSpc>
                <a:spcPct val="110000"/>
              </a:lnSpc>
              <a:spcBef>
                <a:spcPts val="3600"/>
              </a:spcBef>
              <a:buBlip>
                <a:blip r:embed="rId3"/>
              </a:buBlip>
              <a:defRPr sz="5160"/>
            </a:pPr>
            <a:r>
              <a:t>They “follow the Lamb wherever He goes” – absolute obedience</a:t>
            </a:r>
          </a:p>
          <a:p>
            <a:pPr marL="491489" indent="-491489" defTabSz="709930">
              <a:lnSpc>
                <a:spcPct val="110000"/>
              </a:lnSpc>
              <a:spcBef>
                <a:spcPts val="3600"/>
              </a:spcBef>
              <a:buBlip>
                <a:blip r:embed="rId3"/>
              </a:buBlip>
              <a:defRPr sz="5160"/>
            </a:pPr>
            <a:r>
              <a:t>“redeemed from among men, being firstfruits to God and to the Lamb” – born again Christians, redeemed from sin (see James 1:18)</a:t>
            </a:r>
          </a:p>
          <a:p>
            <a:pPr marL="491489" indent="-491489" defTabSz="709930">
              <a:lnSpc>
                <a:spcPct val="110000"/>
              </a:lnSpc>
              <a:spcBef>
                <a:spcPts val="3600"/>
              </a:spcBef>
              <a:buBlip>
                <a:blip r:embed="rId3"/>
              </a:buBlip>
              <a:defRPr sz="5160"/>
            </a:pPr>
            <a:r>
              <a:t>“In their mouth is found no deceit” — contrasted with the beasts who deceive the world</a:t>
            </a:r>
          </a:p>
          <a:p>
            <a:pPr marL="491489" indent="-491489" defTabSz="709930">
              <a:lnSpc>
                <a:spcPct val="110000"/>
              </a:lnSpc>
              <a:spcBef>
                <a:spcPts val="3600"/>
              </a:spcBef>
              <a:buBlip>
                <a:blip r:embed="rId3"/>
              </a:buBlip>
              <a:defRPr sz="5160"/>
            </a:pPr>
            <a:r>
              <a:t>“without fault before the throne of God” (see Ephesians 5:27)</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77">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7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7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7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77">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77">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77" grpId="1"/>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 name="Singing redemption’s song (Verses 2-3)"/>
          <p:cNvSpPr txBox="1"/>
          <p:nvPr>
            <p:ph type="title"/>
          </p:nvPr>
        </p:nvSpPr>
        <p:spPr>
          <a:prstGeom prst="rect">
            <a:avLst/>
          </a:prstGeom>
        </p:spPr>
        <p:txBody>
          <a:bodyPr/>
          <a:lstStyle/>
          <a:p>
            <a:pPr/>
            <a:r>
              <a:t>Singing redemption’s song (Verses 2-3)</a:t>
            </a:r>
          </a:p>
        </p:txBody>
      </p:sp>
      <p:sp>
        <p:nvSpPr>
          <p:cNvPr id="182" name="“like the voice of many waters” - a description of the voice of Christ (see Revelation 1:15)…"/>
          <p:cNvSpPr txBox="1"/>
          <p:nvPr>
            <p:ph type="body" idx="1"/>
          </p:nvPr>
        </p:nvSpPr>
        <p:spPr>
          <a:prstGeom prst="rect">
            <a:avLst/>
          </a:prstGeom>
        </p:spPr>
        <p:txBody>
          <a:bodyPr/>
          <a:lstStyle/>
          <a:p>
            <a:pPr marL="571499" indent="-571499">
              <a:lnSpc>
                <a:spcPct val="120000"/>
              </a:lnSpc>
              <a:buBlip>
                <a:blip r:embed="rId3"/>
              </a:buBlip>
              <a:defRPr sz="6000"/>
            </a:pPr>
            <a:r>
              <a:t>“like the voice of many waters” - a description of the voice of Christ (see Revelation 1:15)</a:t>
            </a:r>
          </a:p>
          <a:p>
            <a:pPr marL="571499" indent="-571499">
              <a:lnSpc>
                <a:spcPct val="120000"/>
              </a:lnSpc>
              <a:buBlip>
                <a:blip r:embed="rId3"/>
              </a:buBlip>
              <a:defRPr sz="6000"/>
            </a:pPr>
            <a:r>
              <a:t>“sound of harpists playing their harps” - the songs of the saints before the throne (see Revelation 5:8)</a:t>
            </a:r>
          </a:p>
          <a:p>
            <a:pPr marL="571499" indent="-571499">
              <a:lnSpc>
                <a:spcPct val="120000"/>
              </a:lnSpc>
              <a:buBlip>
                <a:blip r:embed="rId3"/>
              </a:buBlip>
              <a:defRPr sz="6000"/>
            </a:pPr>
            <a:r>
              <a:t>Redemption first, then singing follow (e.g. redemption in Exodus 14, singing in Exodus 15)</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82">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8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8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82">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82" grpId="1"/>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6" name="Revelation 14:6-8"/>
          <p:cNvSpPr txBox="1"/>
          <p:nvPr>
            <p:ph type="ctrTitle"/>
          </p:nvPr>
        </p:nvSpPr>
        <p:spPr>
          <a:prstGeom prst="rect">
            <a:avLst/>
          </a:prstGeom>
        </p:spPr>
        <p:txBody>
          <a:bodyPr/>
          <a:lstStyle/>
          <a:p>
            <a:pPr/>
            <a:r>
              <a:t>Revelation 14:6-8</a:t>
            </a:r>
          </a:p>
        </p:txBody>
      </p:sp>
      <p:sp>
        <p:nvSpPr>
          <p:cNvPr id="187" name="Then I saw another angel flying in the midst of heaven, having the everlasting gospel to preach to those who dwell on the earth to every nation, tribe, tongue, and people— [7] saying with a loud voice, &quot;Fear God and give glory to Him, for the hour of His"/>
          <p:cNvSpPr txBox="1"/>
          <p:nvPr>
            <p:ph type="subTitle" idx="1"/>
          </p:nvPr>
        </p:nvSpPr>
        <p:spPr>
          <a:xfrm>
            <a:off x="952500" y="6026176"/>
            <a:ext cx="22479000" cy="6613473"/>
          </a:xfrm>
          <a:prstGeom prst="rect">
            <a:avLst/>
          </a:prstGeom>
        </p:spPr>
        <p:txBody>
          <a:bodyPr/>
          <a:lstStyle>
            <a:lvl1pPr>
              <a:defRPr sz="5300"/>
            </a:lvl1pPr>
          </a:lstStyle>
          <a:p>
            <a:pPr/>
            <a:r>
              <a:t>Then I saw another angel flying in the midst of heaven, having the everlasting gospel to preach to those who dwell on the earth to every nation, tribe, tongue, and people— [7] saying with a loud voice, "Fear God and give glory to Him, for the hour of His judgment has come; and worship Him who made heaven and earth, the sea and springs of water." [8] And another angel followed, saying, "Babylon is fallen, is fallen, that great city, because she has made all nations drink of the wine of the wrath of her fornication."</a:t>
            </a:r>
          </a:p>
        </p:txBody>
      </p:sp>
    </p:spTree>
  </p:cSld>
  <p:clrMapOvr>
    <a:masterClrMapping/>
  </p:clrMapOvr>
  <p:transition xmlns:p14="http://schemas.microsoft.com/office/powerpoint/2010/main" spd="med" advClick="1"/>
</p:sld>
</file>

<file path=ppt/theme/_rels/theme1.xml.rels><?xml version="1.0" encoding="UTF-8"?>
<Relationships xmlns="http://schemas.openxmlformats.org/package/2006/relationships"><Relationship Id="rId1" Type="http://schemas.openxmlformats.org/officeDocument/2006/relationships/image" Target="../media/image2.png"/></Relationships>

</file>

<file path=ppt/theme/_rels/theme2.xml.rels><?xml version="1.0" encoding="UTF-8"?>
<Relationships xmlns="http://schemas.openxmlformats.org/package/2006/relationships"><Relationship Id="rId1" Type="http://schemas.openxmlformats.org/officeDocument/2006/relationships/image" Target="../media/image4.png"/></Relationships>

</file>

<file path=ppt/theme/theme1.xml><?xml version="1.0" encoding="utf-8"?>
<a:theme xmlns:a="http://schemas.openxmlformats.org/drawingml/2006/main" xmlns:r="http://schemas.openxmlformats.org/officeDocument/2006/relationships" name="New_Template3">
  <a:themeElements>
    <a:clrScheme name="New_Template3">
      <a:dk1>
        <a:srgbClr val="606060"/>
      </a:dk1>
      <a:lt1>
        <a:srgbClr val="006060"/>
      </a:lt1>
      <a:dk2>
        <a:srgbClr val="5B5854"/>
      </a:dk2>
      <a:lt2>
        <a:srgbClr val="C9C3BA"/>
      </a:lt2>
      <a:accent1>
        <a:srgbClr val="708CA5"/>
      </a:accent1>
      <a:accent2>
        <a:srgbClr val="80A7A7"/>
      </a:accent2>
      <a:accent3>
        <a:srgbClr val="98A66D"/>
      </a:accent3>
      <a:accent4>
        <a:srgbClr val="CF9E5B"/>
      </a:accent4>
      <a:accent5>
        <a:srgbClr val="C87C6D"/>
      </a:accent5>
      <a:accent6>
        <a:srgbClr val="837B9A"/>
      </a:accent6>
      <a:hlink>
        <a:srgbClr val="0000FF"/>
      </a:hlink>
      <a:folHlink>
        <a:srgbClr val="FF00FF"/>
      </a:folHlink>
    </a:clrScheme>
    <a:fontScheme name="New_Template3">
      <a:majorFont>
        <a:latin typeface="Gill Sans Light"/>
        <a:ea typeface="Gill Sans Light"/>
        <a:cs typeface="Gill Sans Light"/>
      </a:majorFont>
      <a:minorFont>
        <a:latin typeface="Gill Sans"/>
        <a:ea typeface="Gill Sans"/>
        <a:cs typeface="Gill Sans"/>
      </a:minorFont>
    </a:fontScheme>
    <a:fmtScheme name="New_Template3">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50800" dist="25400" dir="5400000">
              <a:srgbClr val="000000">
                <a:alpha val="60000"/>
              </a:srgbClr>
            </a:outerShdw>
          </a:effectLst>
        </a:effectStyle>
        <a:effectStyle>
          <a:effectLst>
            <a:outerShdw sx="100000" sy="100000" kx="0" ky="0" algn="b" rotWithShape="0" blurRad="50800" dist="25400" dir="5400000">
              <a:srgbClr val="000000">
                <a:alpha val="6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outerShdw sx="100000" sy="100000" kx="0" ky="0" algn="b" rotWithShape="0" blurRad="25400" dist="12700" dir="540000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6F6A5A"/>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60606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New_Template3">
  <a:themeElements>
    <a:clrScheme name="New_Template3">
      <a:dk1>
        <a:srgbClr val="000000"/>
      </a:dk1>
      <a:lt1>
        <a:srgbClr val="FFFFFF"/>
      </a:lt1>
      <a:dk2>
        <a:srgbClr val="5B5854"/>
      </a:dk2>
      <a:lt2>
        <a:srgbClr val="C9C3BA"/>
      </a:lt2>
      <a:accent1>
        <a:srgbClr val="708CA5"/>
      </a:accent1>
      <a:accent2>
        <a:srgbClr val="80A7A7"/>
      </a:accent2>
      <a:accent3>
        <a:srgbClr val="98A66D"/>
      </a:accent3>
      <a:accent4>
        <a:srgbClr val="CF9E5B"/>
      </a:accent4>
      <a:accent5>
        <a:srgbClr val="C87C6D"/>
      </a:accent5>
      <a:accent6>
        <a:srgbClr val="837B9A"/>
      </a:accent6>
      <a:hlink>
        <a:srgbClr val="0000FF"/>
      </a:hlink>
      <a:folHlink>
        <a:srgbClr val="FF00FF"/>
      </a:folHlink>
    </a:clrScheme>
    <a:fontScheme name="New_Template3">
      <a:majorFont>
        <a:latin typeface="Gill Sans Light"/>
        <a:ea typeface="Gill Sans Light"/>
        <a:cs typeface="Gill Sans Light"/>
      </a:majorFont>
      <a:minorFont>
        <a:latin typeface="Gill Sans"/>
        <a:ea typeface="Gill Sans"/>
        <a:cs typeface="Gill Sans"/>
      </a:minorFont>
    </a:fontScheme>
    <a:fmtScheme name="New_Template3">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50800" dist="25400" dir="5400000">
              <a:srgbClr val="000000">
                <a:alpha val="60000"/>
              </a:srgbClr>
            </a:outerShdw>
          </a:effectLst>
        </a:effectStyle>
        <a:effectStyle>
          <a:effectLst>
            <a:outerShdw sx="100000" sy="100000" kx="0" ky="0" algn="b" rotWithShape="0" blurRad="50800" dist="25400" dir="5400000">
              <a:srgbClr val="000000">
                <a:alpha val="6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outerShdw sx="100000" sy="100000" kx="0" ky="0" algn="b" rotWithShape="0" blurRad="25400" dist="12700" dir="540000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6F6A5A"/>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60606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